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4"/>
  </p:notesMasterIdLst>
  <p:sldIdLst>
    <p:sldId id="259" r:id="rId2"/>
    <p:sldId id="260" r:id="rId3"/>
  </p:sldIdLst>
  <p:sldSz cx="6858000" cy="9906000" type="A4"/>
  <p:notesSz cx="7104063" cy="102346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050"/>
    <a:srgbClr val="DB6B43"/>
    <a:srgbClr val="F06F2E"/>
    <a:srgbClr val="7F3B11"/>
    <a:srgbClr val="6B3E25"/>
    <a:srgbClr val="FFED01"/>
    <a:srgbClr val="CC0000"/>
    <a:srgbClr val="703E20"/>
    <a:srgbClr val="FF0066"/>
    <a:srgbClr val="BD03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743" autoAdjust="0"/>
    <p:restoredTop sz="94660"/>
  </p:normalViewPr>
  <p:slideViewPr>
    <p:cSldViewPr snapToGrid="0">
      <p:cViewPr varScale="1">
        <p:scale>
          <a:sx n="82" d="100"/>
          <a:sy n="82" d="100"/>
        </p:scale>
        <p:origin x="2960" y="168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4" d="100"/>
          <a:sy n="54" d="100"/>
        </p:scale>
        <p:origin x="2631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雅和 中西" userId="5b0f7639cfb5af93" providerId="LiveId" clId="{0FF97D0E-8BCF-508B-884E-E66DABA88F19}"/>
    <pc:docChg chg="undo custSel modSld">
      <pc:chgData name="雅和 中西" userId="5b0f7639cfb5af93" providerId="LiveId" clId="{0FF97D0E-8BCF-508B-884E-E66DABA88F19}" dt="2026-06-28T08:35:22.547" v="284" actId="478"/>
      <pc:docMkLst>
        <pc:docMk/>
      </pc:docMkLst>
      <pc:sldChg chg="addSp delSp modSp mod">
        <pc:chgData name="雅和 中西" userId="5b0f7639cfb5af93" providerId="LiveId" clId="{0FF97D0E-8BCF-508B-884E-E66DABA88F19}" dt="2026-06-28T08:05:20.525" v="126" actId="21"/>
        <pc:sldMkLst>
          <pc:docMk/>
          <pc:sldMk cId="2004378845" sldId="259"/>
        </pc:sldMkLst>
        <pc:spChg chg="del mod">
          <ac:chgData name="雅和 中西" userId="5b0f7639cfb5af93" providerId="LiveId" clId="{0FF97D0E-8BCF-508B-884E-E66DABA88F19}" dt="2026-06-28T08:05:20.525" v="126" actId="21"/>
          <ac:spMkLst>
            <pc:docMk/>
            <pc:sldMk cId="2004378845" sldId="259"/>
            <ac:spMk id="2" creationId="{1992748D-1BC4-1435-BF5F-F36641F40003}"/>
          </ac:spMkLst>
        </pc:spChg>
        <pc:spChg chg="del mod">
          <ac:chgData name="雅和 中西" userId="5b0f7639cfb5af93" providerId="LiveId" clId="{0FF97D0E-8BCF-508B-884E-E66DABA88F19}" dt="2026-06-28T08:05:20.525" v="126" actId="21"/>
          <ac:spMkLst>
            <pc:docMk/>
            <pc:sldMk cId="2004378845" sldId="259"/>
            <ac:spMk id="3" creationId="{1492DDFF-5511-A763-06F5-09BD15603470}"/>
          </ac:spMkLst>
        </pc:spChg>
        <pc:spChg chg="add mod">
          <ac:chgData name="雅和 中西" userId="5b0f7639cfb5af93" providerId="LiveId" clId="{0FF97D0E-8BCF-508B-884E-E66DABA88F19}" dt="2026-06-28T07:47:27.807" v="104" actId="115"/>
          <ac:spMkLst>
            <pc:docMk/>
            <pc:sldMk cId="2004378845" sldId="259"/>
            <ac:spMk id="5" creationId="{6DFC25F6-33A9-F138-23F1-9897637BD611}"/>
          </ac:spMkLst>
        </pc:spChg>
        <pc:spChg chg="add mod">
          <ac:chgData name="雅和 中西" userId="5b0f7639cfb5af93" providerId="LiveId" clId="{0FF97D0E-8BCF-508B-884E-E66DABA88F19}" dt="2026-06-28T07:44:13.075" v="90" actId="20577"/>
          <ac:spMkLst>
            <pc:docMk/>
            <pc:sldMk cId="2004378845" sldId="259"/>
            <ac:spMk id="6" creationId="{C16F79B5-7DFD-8C11-98C2-01AFD82872AD}"/>
          </ac:spMkLst>
        </pc:spChg>
        <pc:spChg chg="add mod topLvl">
          <ac:chgData name="雅和 中西" userId="5b0f7639cfb5af93" providerId="LiveId" clId="{0FF97D0E-8BCF-508B-884E-E66DABA88F19}" dt="2026-06-28T07:49:41.028" v="117" actId="165"/>
          <ac:spMkLst>
            <pc:docMk/>
            <pc:sldMk cId="2004378845" sldId="259"/>
            <ac:spMk id="7" creationId="{7347E83C-B0E3-5515-32DD-74353C8253CC}"/>
          </ac:spMkLst>
        </pc:spChg>
        <pc:spChg chg="add mod topLvl">
          <ac:chgData name="雅和 中西" userId="5b0f7639cfb5af93" providerId="LiveId" clId="{0FF97D0E-8BCF-508B-884E-E66DABA88F19}" dt="2026-06-28T07:49:47.316" v="118" actId="14100"/>
          <ac:spMkLst>
            <pc:docMk/>
            <pc:sldMk cId="2004378845" sldId="259"/>
            <ac:spMk id="8" creationId="{5F5681EA-6033-7A22-CA9B-77555D883A01}"/>
          </ac:spMkLst>
        </pc:spChg>
        <pc:spChg chg="add mod topLvl">
          <ac:chgData name="雅和 中西" userId="5b0f7639cfb5af93" providerId="LiveId" clId="{0FF97D0E-8BCF-508B-884E-E66DABA88F19}" dt="2026-06-28T08:00:14.476" v="122" actId="20577"/>
          <ac:spMkLst>
            <pc:docMk/>
            <pc:sldMk cId="2004378845" sldId="259"/>
            <ac:spMk id="9" creationId="{517218DB-CEC4-570A-E1A9-B13A6F90EF49}"/>
          </ac:spMkLst>
        </pc:spChg>
        <pc:spChg chg="add mod topLvl">
          <ac:chgData name="雅和 中西" userId="5b0f7639cfb5af93" providerId="LiveId" clId="{0FF97D0E-8BCF-508B-884E-E66DABA88F19}" dt="2026-06-28T07:49:41.028" v="117" actId="165"/>
          <ac:spMkLst>
            <pc:docMk/>
            <pc:sldMk cId="2004378845" sldId="259"/>
            <ac:spMk id="10" creationId="{A5989338-D60D-5664-0315-C26929BAB50B}"/>
          </ac:spMkLst>
        </pc:spChg>
        <pc:spChg chg="add mod">
          <ac:chgData name="雅和 中西" userId="5b0f7639cfb5af93" providerId="LiveId" clId="{0FF97D0E-8BCF-508B-884E-E66DABA88F19}" dt="2026-06-28T07:48:43.752" v="107"/>
          <ac:spMkLst>
            <pc:docMk/>
            <pc:sldMk cId="2004378845" sldId="259"/>
            <ac:spMk id="11" creationId="{0C49FCC2-3D4E-EB2B-F0C6-A2CAAE438CF0}"/>
          </ac:spMkLst>
        </pc:spChg>
        <pc:spChg chg="add mod">
          <ac:chgData name="雅和 中西" userId="5b0f7639cfb5af93" providerId="LiveId" clId="{0FF97D0E-8BCF-508B-884E-E66DABA88F19}" dt="2026-06-28T07:48:43.752" v="107"/>
          <ac:spMkLst>
            <pc:docMk/>
            <pc:sldMk cId="2004378845" sldId="259"/>
            <ac:spMk id="12" creationId="{B4528CBD-C67B-88B9-8AEE-0ADF0CC6FCC6}"/>
          </ac:spMkLst>
        </pc:spChg>
        <pc:spChg chg="add mod">
          <ac:chgData name="雅和 中西" userId="5b0f7639cfb5af93" providerId="LiveId" clId="{0FF97D0E-8BCF-508B-884E-E66DABA88F19}" dt="2026-06-28T07:48:43.752" v="107"/>
          <ac:spMkLst>
            <pc:docMk/>
            <pc:sldMk cId="2004378845" sldId="259"/>
            <ac:spMk id="13" creationId="{97C63F8A-B44F-94FF-0B66-D0359723086E}"/>
          </ac:spMkLst>
        </pc:spChg>
        <pc:spChg chg="add mod">
          <ac:chgData name="雅和 中西" userId="5b0f7639cfb5af93" providerId="LiveId" clId="{0FF97D0E-8BCF-508B-884E-E66DABA88F19}" dt="2026-06-28T07:48:43.752" v="107"/>
          <ac:spMkLst>
            <pc:docMk/>
            <pc:sldMk cId="2004378845" sldId="259"/>
            <ac:spMk id="14" creationId="{6E651C64-43E6-8BC2-0EA0-9316186A7B32}"/>
          </ac:spMkLst>
        </pc:spChg>
        <pc:spChg chg="add mod">
          <ac:chgData name="雅和 中西" userId="5b0f7639cfb5af93" providerId="LiveId" clId="{0FF97D0E-8BCF-508B-884E-E66DABA88F19}" dt="2026-06-28T07:48:53.189" v="109" actId="1076"/>
          <ac:spMkLst>
            <pc:docMk/>
            <pc:sldMk cId="2004378845" sldId="259"/>
            <ac:spMk id="15" creationId="{833D3751-BC09-DE4F-C6BA-656C942F611A}"/>
          </ac:spMkLst>
        </pc:spChg>
        <pc:spChg chg="del mod">
          <ac:chgData name="雅和 中西" userId="5b0f7639cfb5af93" providerId="LiveId" clId="{0FF97D0E-8BCF-508B-884E-E66DABA88F19}" dt="2026-06-28T08:05:20.525" v="126" actId="21"/>
          <ac:spMkLst>
            <pc:docMk/>
            <pc:sldMk cId="2004378845" sldId="259"/>
            <ac:spMk id="16" creationId="{3068C49D-3850-1A07-17F4-0AB4F25C906C}"/>
          </ac:spMkLst>
        </pc:spChg>
        <pc:spChg chg="add mod">
          <ac:chgData name="雅和 中西" userId="5b0f7639cfb5af93" providerId="LiveId" clId="{0FF97D0E-8BCF-508B-884E-E66DABA88F19}" dt="2026-06-28T07:48:53.189" v="109" actId="1076"/>
          <ac:spMkLst>
            <pc:docMk/>
            <pc:sldMk cId="2004378845" sldId="259"/>
            <ac:spMk id="18" creationId="{9E756A20-4D6F-27E9-598C-B1586E3DB70B}"/>
          </ac:spMkLst>
        </pc:spChg>
        <pc:spChg chg="add mod">
          <ac:chgData name="雅和 中西" userId="5b0f7639cfb5af93" providerId="LiveId" clId="{0FF97D0E-8BCF-508B-884E-E66DABA88F19}" dt="2026-06-28T07:48:53.189" v="109" actId="1076"/>
          <ac:spMkLst>
            <pc:docMk/>
            <pc:sldMk cId="2004378845" sldId="259"/>
            <ac:spMk id="19" creationId="{CC680ECD-68FF-B2CB-D260-1A22D0748577}"/>
          </ac:spMkLst>
        </pc:spChg>
        <pc:spChg chg="add mod">
          <ac:chgData name="雅和 中西" userId="5b0f7639cfb5af93" providerId="LiveId" clId="{0FF97D0E-8BCF-508B-884E-E66DABA88F19}" dt="2026-06-28T07:48:53.189" v="109" actId="1076"/>
          <ac:spMkLst>
            <pc:docMk/>
            <pc:sldMk cId="2004378845" sldId="259"/>
            <ac:spMk id="20" creationId="{6BB8E4CE-0513-5FCE-2E56-E35F4AD72B41}"/>
          </ac:spMkLst>
        </pc:spChg>
        <pc:spChg chg="mod">
          <ac:chgData name="雅和 中西" userId="5b0f7639cfb5af93" providerId="LiveId" clId="{0FF97D0E-8BCF-508B-884E-E66DABA88F19}" dt="2026-06-28T06:18:57.719" v="25" actId="20577"/>
          <ac:spMkLst>
            <pc:docMk/>
            <pc:sldMk cId="2004378845" sldId="259"/>
            <ac:spMk id="21" creationId="{C3A243B7-3785-48DB-8B89-AD1016DD553A}"/>
          </ac:spMkLst>
        </pc:spChg>
        <pc:spChg chg="mod">
          <ac:chgData name="雅和 中西" userId="5b0f7639cfb5af93" providerId="LiveId" clId="{0FF97D0E-8BCF-508B-884E-E66DABA88F19}" dt="2026-06-28T06:19:50.375" v="26" actId="113"/>
          <ac:spMkLst>
            <pc:docMk/>
            <pc:sldMk cId="2004378845" sldId="259"/>
            <ac:spMk id="36" creationId="{89072F62-DF2C-4524-8212-303C411BEC6B}"/>
          </ac:spMkLst>
        </pc:spChg>
        <pc:spChg chg="mod">
          <ac:chgData name="雅和 中西" userId="5b0f7639cfb5af93" providerId="LiveId" clId="{0FF97D0E-8BCF-508B-884E-E66DABA88F19}" dt="2026-06-28T06:18:13.221" v="22" actId="113"/>
          <ac:spMkLst>
            <pc:docMk/>
            <pc:sldMk cId="2004378845" sldId="259"/>
            <ac:spMk id="37" creationId="{C63AD9E7-524B-4550-BCD0-F73C499B0ECE}"/>
          </ac:spMkLst>
        </pc:spChg>
        <pc:spChg chg="mod">
          <ac:chgData name="雅和 中西" userId="5b0f7639cfb5af93" providerId="LiveId" clId="{0FF97D0E-8BCF-508B-884E-E66DABA88F19}" dt="2026-06-28T06:17:51.492" v="20" actId="20577"/>
          <ac:spMkLst>
            <pc:docMk/>
            <pc:sldMk cId="2004378845" sldId="259"/>
            <ac:spMk id="43" creationId="{41D5FF72-E5DA-46A1-9AE2-D23E71D76024}"/>
          </ac:spMkLst>
        </pc:spChg>
        <pc:spChg chg="del mod">
          <ac:chgData name="雅和 中西" userId="5b0f7639cfb5af93" providerId="LiveId" clId="{0FF97D0E-8BCF-508B-884E-E66DABA88F19}" dt="2026-06-28T07:47:53.168" v="106" actId="478"/>
          <ac:spMkLst>
            <pc:docMk/>
            <pc:sldMk cId="2004378845" sldId="259"/>
            <ac:spMk id="44" creationId="{C17DE11C-D069-48A9-AD24-7F470A1D2DEE}"/>
          </ac:spMkLst>
        </pc:spChg>
        <pc:spChg chg="del mod">
          <ac:chgData name="雅和 中西" userId="5b0f7639cfb5af93" providerId="LiveId" clId="{0FF97D0E-8BCF-508B-884E-E66DABA88F19}" dt="2026-06-28T08:05:20.525" v="126" actId="21"/>
          <ac:spMkLst>
            <pc:docMk/>
            <pc:sldMk cId="2004378845" sldId="259"/>
            <ac:spMk id="64" creationId="{50E6655B-1EC4-4AEF-B0C4-BA8EC7774D8A}"/>
          </ac:spMkLst>
        </pc:spChg>
        <pc:spChg chg="del mod">
          <ac:chgData name="雅和 中西" userId="5b0f7639cfb5af93" providerId="LiveId" clId="{0FF97D0E-8BCF-508B-884E-E66DABA88F19}" dt="2026-06-28T08:05:20.525" v="126" actId="21"/>
          <ac:spMkLst>
            <pc:docMk/>
            <pc:sldMk cId="2004378845" sldId="259"/>
            <ac:spMk id="68" creationId="{5C491C72-0CCA-4E3F-B47A-04E18692E342}"/>
          </ac:spMkLst>
        </pc:spChg>
        <pc:spChg chg="del mod">
          <ac:chgData name="雅和 中西" userId="5b0f7639cfb5af93" providerId="LiveId" clId="{0FF97D0E-8BCF-508B-884E-E66DABA88F19}" dt="2026-06-28T08:05:20.525" v="126" actId="21"/>
          <ac:spMkLst>
            <pc:docMk/>
            <pc:sldMk cId="2004378845" sldId="259"/>
            <ac:spMk id="69" creationId="{F06C1E70-619C-4B4B-917B-BD8D5D0DE303}"/>
          </ac:spMkLst>
        </pc:spChg>
        <pc:spChg chg="del mod">
          <ac:chgData name="雅和 中西" userId="5b0f7639cfb5af93" providerId="LiveId" clId="{0FF97D0E-8BCF-508B-884E-E66DABA88F19}" dt="2026-06-28T08:05:20.525" v="126" actId="21"/>
          <ac:spMkLst>
            <pc:docMk/>
            <pc:sldMk cId="2004378845" sldId="259"/>
            <ac:spMk id="71" creationId="{74F00E90-148C-49EC-A83E-2D1CDDA4C236}"/>
          </ac:spMkLst>
        </pc:spChg>
        <pc:grpChg chg="add del mod">
          <ac:chgData name="雅和 中西" userId="5b0f7639cfb5af93" providerId="LiveId" clId="{0FF97D0E-8BCF-508B-884E-E66DABA88F19}" dt="2026-06-28T07:49:34.048" v="116" actId="478"/>
          <ac:grpSpMkLst>
            <pc:docMk/>
            <pc:sldMk cId="2004378845" sldId="259"/>
            <ac:grpSpMk id="22" creationId="{07F4AC70-CF8F-AB42-AB06-180E7A4F8248}"/>
          </ac:grpSpMkLst>
        </pc:grpChg>
        <pc:grpChg chg="add del mod">
          <ac:chgData name="雅和 中西" userId="5b0f7639cfb5af93" providerId="LiveId" clId="{0FF97D0E-8BCF-508B-884E-E66DABA88F19}" dt="2026-06-28T07:49:41.028" v="117" actId="165"/>
          <ac:grpSpMkLst>
            <pc:docMk/>
            <pc:sldMk cId="2004378845" sldId="259"/>
            <ac:grpSpMk id="23" creationId="{AA6AF8D0-33F0-05AB-EF7E-24DC57A9EF8E}"/>
          </ac:grpSpMkLst>
        </pc:grpChg>
        <pc:graphicFrameChg chg="add mod modGraphic">
          <ac:chgData name="雅和 中西" userId="5b0f7639cfb5af93" providerId="LiveId" clId="{0FF97D0E-8BCF-508B-884E-E66DABA88F19}" dt="2026-06-28T07:43:31.508" v="86" actId="20577"/>
          <ac:graphicFrameMkLst>
            <pc:docMk/>
            <pc:sldMk cId="2004378845" sldId="259"/>
            <ac:graphicFrameMk id="4" creationId="{D2856EC4-AF78-97C3-93EF-187A789A19FB}"/>
          </ac:graphicFrameMkLst>
        </pc:graphicFrameChg>
        <pc:graphicFrameChg chg="del mod">
          <ac:chgData name="雅和 中西" userId="5b0f7639cfb5af93" providerId="LiveId" clId="{0FF97D0E-8BCF-508B-884E-E66DABA88F19}" dt="2026-06-28T08:05:20.525" v="126" actId="21"/>
          <ac:graphicFrameMkLst>
            <pc:docMk/>
            <pc:sldMk cId="2004378845" sldId="259"/>
            <ac:graphicFrameMk id="63" creationId="{27923B1A-C14F-47BC-B47B-A340448D261E}"/>
          </ac:graphicFrameMkLst>
        </pc:graphicFrameChg>
      </pc:sldChg>
      <pc:sldChg chg="addSp delSp modSp mod">
        <pc:chgData name="雅和 中西" userId="5b0f7639cfb5af93" providerId="LiveId" clId="{0FF97D0E-8BCF-508B-884E-E66DABA88F19}" dt="2026-06-28T08:35:22.547" v="284" actId="478"/>
        <pc:sldMkLst>
          <pc:docMk/>
          <pc:sldMk cId="1133016773" sldId="260"/>
        </pc:sldMkLst>
        <pc:spChg chg="add mod">
          <ac:chgData name="雅和 中西" userId="5b0f7639cfb5af93" providerId="LiveId" clId="{0FF97D0E-8BCF-508B-884E-E66DABA88F19}" dt="2026-06-28T08:05:02.201" v="123"/>
          <ac:spMkLst>
            <pc:docMk/>
            <pc:sldMk cId="1133016773" sldId="260"/>
            <ac:spMk id="3" creationId="{FADFCACD-C944-498B-FBC5-9A1A316210A5}"/>
          </ac:spMkLst>
        </pc:spChg>
        <pc:spChg chg="add mod">
          <ac:chgData name="雅和 中西" userId="5b0f7639cfb5af93" providerId="LiveId" clId="{0FF97D0E-8BCF-508B-884E-E66DABA88F19}" dt="2026-06-28T08:05:02.201" v="123"/>
          <ac:spMkLst>
            <pc:docMk/>
            <pc:sldMk cId="1133016773" sldId="260"/>
            <ac:spMk id="4" creationId="{2F259A81-5159-82D4-038E-0C009BE6D6B8}"/>
          </ac:spMkLst>
        </pc:spChg>
        <pc:spChg chg="add mod">
          <ac:chgData name="雅和 中西" userId="5b0f7639cfb5af93" providerId="LiveId" clId="{0FF97D0E-8BCF-508B-884E-E66DABA88F19}" dt="2026-06-28T08:05:02.201" v="123"/>
          <ac:spMkLst>
            <pc:docMk/>
            <pc:sldMk cId="1133016773" sldId="260"/>
            <ac:spMk id="5" creationId="{237773F6-4ABC-5D49-D748-F6B00DD7305A}"/>
          </ac:spMkLst>
        </pc:spChg>
        <pc:spChg chg="add mod">
          <ac:chgData name="雅和 中西" userId="5b0f7639cfb5af93" providerId="LiveId" clId="{0FF97D0E-8BCF-508B-884E-E66DABA88F19}" dt="2026-06-28T08:26:22.967" v="159" actId="1036"/>
          <ac:spMkLst>
            <pc:docMk/>
            <pc:sldMk cId="1133016773" sldId="260"/>
            <ac:spMk id="7" creationId="{B533960A-337F-5A32-0D2F-1545E35FA929}"/>
          </ac:spMkLst>
        </pc:spChg>
        <pc:spChg chg="add mod">
          <ac:chgData name="雅和 中西" userId="5b0f7639cfb5af93" providerId="LiveId" clId="{0FF97D0E-8BCF-508B-884E-E66DABA88F19}" dt="2026-06-28T08:26:22.967" v="159" actId="1036"/>
          <ac:spMkLst>
            <pc:docMk/>
            <pc:sldMk cId="1133016773" sldId="260"/>
            <ac:spMk id="8" creationId="{CAD9BC70-004C-EB0F-2F67-C954D97F8150}"/>
          </ac:spMkLst>
        </pc:spChg>
        <pc:spChg chg="add mod">
          <ac:chgData name="雅和 中西" userId="5b0f7639cfb5af93" providerId="LiveId" clId="{0FF97D0E-8BCF-508B-884E-E66DABA88F19}" dt="2026-06-28T08:26:22.967" v="159" actId="1036"/>
          <ac:spMkLst>
            <pc:docMk/>
            <pc:sldMk cId="1133016773" sldId="260"/>
            <ac:spMk id="9" creationId="{E7720BF4-BFC6-9CD5-0F1D-C4EB333E5D17}"/>
          </ac:spMkLst>
        </pc:spChg>
        <pc:spChg chg="add del mod">
          <ac:chgData name="雅和 中西" userId="5b0f7639cfb5af93" providerId="LiveId" clId="{0FF97D0E-8BCF-508B-884E-E66DABA88F19}" dt="2026-06-28T08:27:26.770" v="215" actId="478"/>
          <ac:spMkLst>
            <pc:docMk/>
            <pc:sldMk cId="1133016773" sldId="260"/>
            <ac:spMk id="11" creationId="{35307BDB-D21D-996D-3F84-1FEC22109368}"/>
          </ac:spMkLst>
        </pc:spChg>
        <pc:spChg chg="add mod topLvl">
          <ac:chgData name="雅和 中西" userId="5b0f7639cfb5af93" providerId="LiveId" clId="{0FF97D0E-8BCF-508B-884E-E66DABA88F19}" dt="2026-06-28T08:32:04.747" v="273" actId="1035"/>
          <ac:spMkLst>
            <pc:docMk/>
            <pc:sldMk cId="1133016773" sldId="260"/>
            <ac:spMk id="12" creationId="{62442FCA-FE90-7C7B-8636-5394A7E0BBA9}"/>
          </ac:spMkLst>
        </pc:spChg>
        <pc:spChg chg="add mod topLvl">
          <ac:chgData name="雅和 中西" userId="5b0f7639cfb5af93" providerId="LiveId" clId="{0FF97D0E-8BCF-508B-884E-E66DABA88F19}" dt="2026-06-28T08:32:58.333" v="283" actId="1036"/>
          <ac:spMkLst>
            <pc:docMk/>
            <pc:sldMk cId="1133016773" sldId="260"/>
            <ac:spMk id="13" creationId="{305D5A68-E1FE-C6B6-7509-7C81F1D6C3F1}"/>
          </ac:spMkLst>
        </pc:spChg>
        <pc:spChg chg="add mod topLvl">
          <ac:chgData name="雅和 中西" userId="5b0f7639cfb5af93" providerId="LiveId" clId="{0FF97D0E-8BCF-508B-884E-E66DABA88F19}" dt="2026-06-28T08:32:04.747" v="273" actId="1035"/>
          <ac:spMkLst>
            <pc:docMk/>
            <pc:sldMk cId="1133016773" sldId="260"/>
            <ac:spMk id="14" creationId="{F2FF8DB8-ADB3-4644-154E-69613154F313}"/>
          </ac:spMkLst>
        </pc:spChg>
        <pc:spChg chg="add mod topLvl">
          <ac:chgData name="雅和 中西" userId="5b0f7639cfb5af93" providerId="LiveId" clId="{0FF97D0E-8BCF-508B-884E-E66DABA88F19}" dt="2026-06-28T08:32:53.407" v="282" actId="1036"/>
          <ac:spMkLst>
            <pc:docMk/>
            <pc:sldMk cId="1133016773" sldId="260"/>
            <ac:spMk id="15" creationId="{1B160408-613C-9A2E-8DDE-7E038607808F}"/>
          </ac:spMkLst>
        </pc:spChg>
        <pc:spChg chg="add del mod">
          <ac:chgData name="雅和 中西" userId="5b0f7639cfb5af93" providerId="LiveId" clId="{0FF97D0E-8BCF-508B-884E-E66DABA88F19}" dt="2026-06-28T08:27:26.770" v="215" actId="478"/>
          <ac:spMkLst>
            <pc:docMk/>
            <pc:sldMk cId="1133016773" sldId="260"/>
            <ac:spMk id="16" creationId="{575C6DFF-FC74-7CBC-3199-DF08FFBA3462}"/>
          </ac:spMkLst>
        </pc:spChg>
        <pc:spChg chg="add mod topLvl">
          <ac:chgData name="雅和 中西" userId="5b0f7639cfb5af93" providerId="LiveId" clId="{0FF97D0E-8BCF-508B-884E-E66DABA88F19}" dt="2026-06-28T08:32:37.781" v="277" actId="255"/>
          <ac:spMkLst>
            <pc:docMk/>
            <pc:sldMk cId="1133016773" sldId="260"/>
            <ac:spMk id="17" creationId="{AB4DD88C-5FDE-5584-2336-AFA5D0423BF4}"/>
          </ac:spMkLst>
        </pc:spChg>
        <pc:spChg chg="del">
          <ac:chgData name="雅和 中西" userId="5b0f7639cfb5af93" providerId="LiveId" clId="{0FF97D0E-8BCF-508B-884E-E66DABA88F19}" dt="2026-06-28T08:05:10.314" v="124" actId="478"/>
          <ac:spMkLst>
            <pc:docMk/>
            <pc:sldMk cId="1133016773" sldId="260"/>
            <ac:spMk id="19" creationId="{1E44776F-7336-4861-ADD8-01FDA913EF58}"/>
          </ac:spMkLst>
        </pc:spChg>
        <pc:spChg chg="del">
          <ac:chgData name="雅和 中西" userId="5b0f7639cfb5af93" providerId="LiveId" clId="{0FF97D0E-8BCF-508B-884E-E66DABA88F19}" dt="2026-06-28T08:05:10.314" v="124" actId="478"/>
          <ac:spMkLst>
            <pc:docMk/>
            <pc:sldMk cId="1133016773" sldId="260"/>
            <ac:spMk id="23" creationId="{8F00F291-ACF7-4E7A-BB94-3E72AAC38307}"/>
          </ac:spMkLst>
        </pc:spChg>
        <pc:spChg chg="del">
          <ac:chgData name="雅和 中西" userId="5b0f7639cfb5af93" providerId="LiveId" clId="{0FF97D0E-8BCF-508B-884E-E66DABA88F19}" dt="2026-06-28T08:05:10.314" v="124" actId="478"/>
          <ac:spMkLst>
            <pc:docMk/>
            <pc:sldMk cId="1133016773" sldId="260"/>
            <ac:spMk id="24" creationId="{49F73230-76AE-447A-B9CD-FFD428859876}"/>
          </ac:spMkLst>
        </pc:spChg>
        <pc:spChg chg="del">
          <ac:chgData name="雅和 中西" userId="5b0f7639cfb5af93" providerId="LiveId" clId="{0FF97D0E-8BCF-508B-884E-E66DABA88F19}" dt="2026-06-28T08:05:10.314" v="124" actId="478"/>
          <ac:spMkLst>
            <pc:docMk/>
            <pc:sldMk cId="1133016773" sldId="260"/>
            <ac:spMk id="25" creationId="{31122E9E-000D-4BA6-A164-0DBFB5E94B99}"/>
          </ac:spMkLst>
        </pc:spChg>
        <pc:grpChg chg="add del mod">
          <ac:chgData name="雅和 中西" userId="5b0f7639cfb5af93" providerId="LiveId" clId="{0FF97D0E-8BCF-508B-884E-E66DABA88F19}" dt="2026-06-28T08:27:47.341" v="217" actId="165"/>
          <ac:grpSpMkLst>
            <pc:docMk/>
            <pc:sldMk cId="1133016773" sldId="260"/>
            <ac:grpSpMk id="18" creationId="{1C221B9E-AFFB-79B0-1F6C-6015AEC8DADE}"/>
          </ac:grpSpMkLst>
        </pc:grpChg>
        <pc:grpChg chg="add del mod">
          <ac:chgData name="雅和 中西" userId="5b0f7639cfb5af93" providerId="LiveId" clId="{0FF97D0E-8BCF-508B-884E-E66DABA88F19}" dt="2026-06-28T08:35:22.547" v="284" actId="478"/>
          <ac:grpSpMkLst>
            <pc:docMk/>
            <pc:sldMk cId="1133016773" sldId="260"/>
            <ac:grpSpMk id="20" creationId="{3784C5C7-9CC0-2AC3-7CD0-8B6D1163E371}"/>
          </ac:grpSpMkLst>
        </pc:grpChg>
        <pc:graphicFrameChg chg="add mod">
          <ac:chgData name="雅和 中西" userId="5b0f7639cfb5af93" providerId="LiveId" clId="{0FF97D0E-8BCF-508B-884E-E66DABA88F19}" dt="2026-06-28T08:05:02.201" v="123"/>
          <ac:graphicFrameMkLst>
            <pc:docMk/>
            <pc:sldMk cId="1133016773" sldId="260"/>
            <ac:graphicFrameMk id="2" creationId="{5D7789DC-DFEB-61C1-AD68-D2C5AF32DA7C}"/>
          </ac:graphicFrameMkLst>
        </pc:graphicFrameChg>
        <pc:graphicFrameChg chg="add mod modGraphic">
          <ac:chgData name="雅和 中西" userId="5b0f7639cfb5af93" providerId="LiveId" clId="{0FF97D0E-8BCF-508B-884E-E66DABA88F19}" dt="2026-06-28T08:31:32.289" v="264" actId="1036"/>
          <ac:graphicFrameMkLst>
            <pc:docMk/>
            <pc:sldMk cId="1133016773" sldId="260"/>
            <ac:graphicFrameMk id="6" creationId="{04A17163-FE7F-D36B-73D6-8A70D200EE2E}"/>
          </ac:graphicFrameMkLst>
        </pc:graphicFrameChg>
        <pc:graphicFrameChg chg="add del mod">
          <ac:chgData name="雅和 中西" userId="5b0f7639cfb5af93" providerId="LiveId" clId="{0FF97D0E-8BCF-508B-884E-E66DABA88F19}" dt="2026-06-28T08:27:26.770" v="215" actId="478"/>
          <ac:graphicFrameMkLst>
            <pc:docMk/>
            <pc:sldMk cId="1133016773" sldId="260"/>
            <ac:graphicFrameMk id="10" creationId="{B25F03CD-56D2-F28F-4A00-D03904218F7D}"/>
          </ac:graphicFrameMkLst>
        </pc:graphicFrameChg>
        <pc:graphicFrameChg chg="mod modGraphic">
          <ac:chgData name="雅和 中西" userId="5b0f7639cfb5af93" providerId="LiveId" clId="{0FF97D0E-8BCF-508B-884E-E66DABA88F19}" dt="2026-06-28T08:31:49.416" v="269" actId="1036"/>
          <ac:graphicFrameMkLst>
            <pc:docMk/>
            <pc:sldMk cId="1133016773" sldId="260"/>
            <ac:graphicFrameMk id="31" creationId="{297BD96B-4C38-4515-835F-F10385763F02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6" y="1"/>
            <a:ext cx="3078427" cy="513508"/>
          </a:xfrm>
          <a:prstGeom prst="rect">
            <a:avLst/>
          </a:prstGeom>
        </p:spPr>
        <p:txBody>
          <a:bodyPr vert="horz" lIns="94775" tIns="47390" rIns="94775" bIns="4739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3999" y="1"/>
            <a:ext cx="3078427" cy="513508"/>
          </a:xfrm>
          <a:prstGeom prst="rect">
            <a:avLst/>
          </a:prstGeom>
        </p:spPr>
        <p:txBody>
          <a:bodyPr vert="horz" lIns="94775" tIns="47390" rIns="94775" bIns="47390" rtlCol="0"/>
          <a:lstStyle>
            <a:lvl1pPr algn="r">
              <a:defRPr sz="1200"/>
            </a:lvl1pPr>
          </a:lstStyle>
          <a:p>
            <a:fld id="{B9162CCC-A91B-44AB-A268-339317A78C65}" type="datetimeFigureOut">
              <a:rPr kumimoji="1" lang="ja-JP" altLang="en-US" smtClean="0"/>
              <a:t>2026/6/28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355850" y="1279525"/>
            <a:ext cx="2392363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75" tIns="47390" rIns="94775" bIns="4739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10407" y="4925409"/>
            <a:ext cx="5683250" cy="4029879"/>
          </a:xfrm>
          <a:prstGeom prst="rect">
            <a:avLst/>
          </a:prstGeom>
        </p:spPr>
        <p:txBody>
          <a:bodyPr vert="horz" lIns="94775" tIns="47390" rIns="94775" bIns="4739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6" y="9721112"/>
            <a:ext cx="3078427" cy="513507"/>
          </a:xfrm>
          <a:prstGeom prst="rect">
            <a:avLst/>
          </a:prstGeom>
        </p:spPr>
        <p:txBody>
          <a:bodyPr vert="horz" lIns="94775" tIns="47390" rIns="94775" bIns="4739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3999" y="9721112"/>
            <a:ext cx="3078427" cy="513507"/>
          </a:xfrm>
          <a:prstGeom prst="rect">
            <a:avLst/>
          </a:prstGeom>
        </p:spPr>
        <p:txBody>
          <a:bodyPr vert="horz" lIns="94775" tIns="47390" rIns="94775" bIns="47390" rtlCol="0" anchor="b"/>
          <a:lstStyle>
            <a:lvl1pPr algn="r">
              <a:defRPr sz="1200"/>
            </a:lvl1pPr>
          </a:lstStyle>
          <a:p>
            <a:fld id="{74705107-0D89-4044-9547-58414A1F98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21941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9960F-941B-49A5-871A-5E0FB6E147C0}" type="datetimeFigureOut">
              <a:rPr kumimoji="1" lang="ja-JP" altLang="en-US" smtClean="0"/>
              <a:t>2026/6/28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AC9D1-46D3-42DE-AF8D-F96FD0F583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2589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9960F-941B-49A5-871A-5E0FB6E147C0}" type="datetimeFigureOut">
              <a:rPr kumimoji="1" lang="ja-JP" altLang="en-US" smtClean="0"/>
              <a:t>2026/6/28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AC9D1-46D3-42DE-AF8D-F96FD0F583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3218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9960F-941B-49A5-871A-5E0FB6E147C0}" type="datetimeFigureOut">
              <a:rPr kumimoji="1" lang="ja-JP" altLang="en-US" smtClean="0"/>
              <a:t>2026/6/28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AC9D1-46D3-42DE-AF8D-F96FD0F583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8525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9960F-941B-49A5-871A-5E0FB6E147C0}" type="datetimeFigureOut">
              <a:rPr kumimoji="1" lang="ja-JP" altLang="en-US" smtClean="0"/>
              <a:t>2026/6/28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AC9D1-46D3-42DE-AF8D-F96FD0F583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6332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9960F-941B-49A5-871A-5E0FB6E147C0}" type="datetimeFigureOut">
              <a:rPr kumimoji="1" lang="ja-JP" altLang="en-US" smtClean="0"/>
              <a:t>2026/6/28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AC9D1-46D3-42DE-AF8D-F96FD0F583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1823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9960F-941B-49A5-871A-5E0FB6E147C0}" type="datetimeFigureOut">
              <a:rPr kumimoji="1" lang="ja-JP" altLang="en-US" smtClean="0"/>
              <a:t>2026/6/28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AC9D1-46D3-42DE-AF8D-F96FD0F583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932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9960F-941B-49A5-871A-5E0FB6E147C0}" type="datetimeFigureOut">
              <a:rPr kumimoji="1" lang="ja-JP" altLang="en-US" smtClean="0"/>
              <a:t>2026/6/28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AC9D1-46D3-42DE-AF8D-F96FD0F583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8618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9960F-941B-49A5-871A-5E0FB6E147C0}" type="datetimeFigureOut">
              <a:rPr kumimoji="1" lang="ja-JP" altLang="en-US" smtClean="0"/>
              <a:t>2026/6/28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AC9D1-46D3-42DE-AF8D-F96FD0F583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0315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9960F-941B-49A5-871A-5E0FB6E147C0}" type="datetimeFigureOut">
              <a:rPr kumimoji="1" lang="ja-JP" altLang="en-US" smtClean="0"/>
              <a:t>2026/6/28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AC9D1-46D3-42DE-AF8D-F96FD0F583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21123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9960F-941B-49A5-871A-5E0FB6E147C0}" type="datetimeFigureOut">
              <a:rPr kumimoji="1" lang="ja-JP" altLang="en-US" smtClean="0"/>
              <a:t>2026/6/28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AC9D1-46D3-42DE-AF8D-F96FD0F583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21635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9960F-941B-49A5-871A-5E0FB6E147C0}" type="datetimeFigureOut">
              <a:rPr kumimoji="1" lang="ja-JP" altLang="en-US" smtClean="0"/>
              <a:t>2026/6/28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AC9D1-46D3-42DE-AF8D-F96FD0F583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9123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89960F-941B-49A5-871A-5E0FB6E147C0}" type="datetimeFigureOut">
              <a:rPr kumimoji="1" lang="ja-JP" altLang="en-US" smtClean="0"/>
              <a:t>2026/6/28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FAC9D1-46D3-42DE-AF8D-F96FD0F583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16012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C3A243B7-3785-48DB-8B89-AD1016DD553A}"/>
              </a:ext>
            </a:extLst>
          </p:cNvPr>
          <p:cNvSpPr txBox="1"/>
          <p:nvPr/>
        </p:nvSpPr>
        <p:spPr>
          <a:xfrm>
            <a:off x="-8731" y="-7374"/>
            <a:ext cx="6896227" cy="1050684"/>
          </a:xfrm>
          <a:prstGeom prst="rect">
            <a:avLst/>
          </a:prstGeom>
          <a:solidFill>
            <a:srgbClr val="002060">
              <a:alpha val="95000"/>
            </a:srgbClr>
          </a:solidFill>
          <a:effectLst/>
        </p:spPr>
        <p:txBody>
          <a:bodyPr wrap="square" lIns="0" rIns="0" rtlCol="0" anchor="ctr" anchorCtr="1">
            <a:noAutofit/>
          </a:bodyPr>
          <a:lstStyle/>
          <a:p>
            <a:pPr algn="ctr">
              <a:lnSpc>
                <a:spcPts val="3600"/>
              </a:lnSpc>
            </a:pPr>
            <a:r>
              <a:rPr lang="ja-JP" altLang="en-US" b="1">
                <a:solidFill>
                  <a:schemeClr val="bg1"/>
                </a:solidFill>
                <a:latin typeface="ＤＦＧ特太ゴシック体" panose="020B0A00010101010101" pitchFamily="50" charset="-128"/>
                <a:ea typeface="ＤＦＧ特太ゴシック体" panose="020B0A00010101010101" pitchFamily="50" charset="-128"/>
              </a:rPr>
              <a:t>首都圏における県産品販路拡大事業</a:t>
            </a:r>
            <a:endParaRPr lang="en-US" altLang="ja-JP" b="1" dirty="0">
              <a:solidFill>
                <a:schemeClr val="bg1"/>
              </a:solidFill>
              <a:latin typeface="ＤＦＧ特太ゴシック体" panose="020B0A00010101010101" pitchFamily="50" charset="-128"/>
              <a:ea typeface="ＤＦＧ特太ゴシック体" panose="020B0A00010101010101" pitchFamily="50" charset="-128"/>
            </a:endParaRPr>
          </a:p>
          <a:p>
            <a:pPr algn="ctr">
              <a:lnSpc>
                <a:spcPts val="3600"/>
              </a:lnSpc>
            </a:pPr>
            <a:r>
              <a:rPr lang="ja-JP" altLang="en-US" sz="3200" b="1">
                <a:solidFill>
                  <a:schemeClr val="bg1"/>
                </a:solidFill>
                <a:latin typeface="ＤＦＧ特太ゴシック体" panose="020B0A00010101010101" pitchFamily="50" charset="-128"/>
                <a:ea typeface="ＤＦＧ特太ゴシック体" panose="020B0A00010101010101" pitchFamily="50" charset="-128"/>
              </a:rPr>
              <a:t>事業</a:t>
            </a:r>
            <a:r>
              <a:rPr lang="ja-JP" altLang="en-US" sz="3200" b="1" dirty="0">
                <a:solidFill>
                  <a:schemeClr val="bg1"/>
                </a:solidFill>
                <a:latin typeface="ＤＦＧ特太ゴシック体" panose="020B0A00010101010101" pitchFamily="50" charset="-128"/>
                <a:ea typeface="ＤＦＧ特太ゴシック体" panose="020B0A00010101010101" pitchFamily="50" charset="-128"/>
              </a:rPr>
              <a:t>参加申込書</a:t>
            </a:r>
            <a:endParaRPr lang="en-US" altLang="ja-JP" b="1" dirty="0">
              <a:solidFill>
                <a:schemeClr val="bg1"/>
              </a:solidFill>
              <a:effectLst/>
              <a:latin typeface="ＤＦＧ特太ゴシック体" panose="020B0A00010101010101" pitchFamily="50" charset="-128"/>
              <a:ea typeface="ＤＦＧ特太ゴシック体" panose="020B0A00010101010101" pitchFamily="50" charset="-128"/>
            </a:endParaRPr>
          </a:p>
        </p:txBody>
      </p:sp>
      <p:graphicFrame>
        <p:nvGraphicFramePr>
          <p:cNvPr id="31" name="表 3">
            <a:extLst>
              <a:ext uri="{FF2B5EF4-FFF2-40B4-BE49-F238E27FC236}">
                <a16:creationId xmlns:a16="http://schemas.microsoft.com/office/drawing/2014/main" id="{297BD96B-4C38-4515-835F-F10385763F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7931286"/>
              </p:ext>
            </p:extLst>
          </p:nvPr>
        </p:nvGraphicFramePr>
        <p:xfrm>
          <a:off x="180008" y="2637932"/>
          <a:ext cx="6497984" cy="19266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5005">
                  <a:extLst>
                    <a:ext uri="{9D8B030D-6E8A-4147-A177-3AD203B41FA5}">
                      <a16:colId xmlns:a16="http://schemas.microsoft.com/office/drawing/2014/main" val="1140441174"/>
                    </a:ext>
                  </a:extLst>
                </a:gridCol>
                <a:gridCol w="2403987">
                  <a:extLst>
                    <a:ext uri="{9D8B030D-6E8A-4147-A177-3AD203B41FA5}">
                      <a16:colId xmlns:a16="http://schemas.microsoft.com/office/drawing/2014/main" val="1545415854"/>
                    </a:ext>
                  </a:extLst>
                </a:gridCol>
                <a:gridCol w="848032">
                  <a:extLst>
                    <a:ext uri="{9D8B030D-6E8A-4147-A177-3AD203B41FA5}">
                      <a16:colId xmlns:a16="http://schemas.microsoft.com/office/drawing/2014/main" val="189680116"/>
                    </a:ext>
                  </a:extLst>
                </a:gridCol>
                <a:gridCol w="2400960">
                  <a:extLst>
                    <a:ext uri="{9D8B030D-6E8A-4147-A177-3AD203B41FA5}">
                      <a16:colId xmlns:a16="http://schemas.microsoft.com/office/drawing/2014/main" val="2572031219"/>
                    </a:ext>
                  </a:extLst>
                </a:gridCol>
              </a:tblGrid>
              <a:tr h="385339">
                <a:tc gridSpan="4"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bg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企業情報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0280353"/>
                  </a:ext>
                </a:extLst>
              </a:tr>
              <a:tr h="38533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会社名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2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代表者名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2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27291169"/>
                  </a:ext>
                </a:extLst>
              </a:tr>
              <a:tr h="385339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住所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l"/>
                      <a:endParaRPr kumimoji="1" lang="ja-JP" altLang="en-US" sz="12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TEL</a:t>
                      </a:r>
                      <a:endParaRPr kumimoji="1" lang="ja-JP" altLang="en-US" sz="12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2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37879323"/>
                  </a:ext>
                </a:extLst>
              </a:tr>
              <a:tr h="385339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FAX</a:t>
                      </a:r>
                      <a:endParaRPr kumimoji="1" lang="ja-JP" altLang="en-US" sz="12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2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139594"/>
                  </a:ext>
                </a:extLst>
              </a:tr>
              <a:tr h="38533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担当者名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2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E-mail</a:t>
                      </a:r>
                      <a:endParaRPr kumimoji="1" lang="ja-JP" altLang="en-US" sz="12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2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8197723"/>
                  </a:ext>
                </a:extLst>
              </a:tr>
            </a:tbl>
          </a:graphicData>
        </a:graphic>
      </p:graphicFrame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905311B3-EA13-430E-BB23-4CAA31521270}"/>
              </a:ext>
            </a:extLst>
          </p:cNvPr>
          <p:cNvSpPr/>
          <p:nvPr/>
        </p:nvSpPr>
        <p:spPr>
          <a:xfrm>
            <a:off x="5073610" y="1472983"/>
            <a:ext cx="1656000" cy="537034"/>
          </a:xfrm>
          <a:prstGeom prst="rect">
            <a:avLst/>
          </a:prstGeom>
          <a:solidFill>
            <a:srgbClr val="FF5050"/>
          </a:solidFill>
          <a:ln w="6350">
            <a:solidFill>
              <a:schemeClr val="tx1"/>
            </a:solidFill>
          </a:ln>
        </p:spPr>
        <p:txBody>
          <a:bodyPr wrap="square" tIns="144000" bIns="144000" anchor="ctr" anchorCtr="1">
            <a:spAutoFit/>
          </a:bodyPr>
          <a:lstStyle/>
          <a:p>
            <a:pPr algn="ctr"/>
            <a:r>
              <a:rPr lang="ja-JP" altLang="en-US" sz="1600" dirty="0">
                <a:solidFill>
                  <a:schemeClr val="bg1"/>
                </a:solidFill>
                <a:latin typeface="ＤＦＧ特太ゴシック体" panose="020B0A00010101010101" pitchFamily="50" charset="-128"/>
                <a:ea typeface="ＤＦＧ特太ゴシック体" panose="020B0A00010101010101" pitchFamily="50" charset="-128"/>
              </a:rPr>
              <a:t>申込期限</a:t>
            </a:r>
            <a:endParaRPr lang="en-US" altLang="ja-JP" sz="1600" dirty="0">
              <a:solidFill>
                <a:schemeClr val="bg1"/>
              </a:solidFill>
              <a:latin typeface="ＤＦＧ特太ゴシック体" panose="020B0A00010101010101" pitchFamily="50" charset="-128"/>
              <a:ea typeface="ＤＦＧ特太ゴシック体" panose="020B0A00010101010101" pitchFamily="50" charset="-128"/>
            </a:endParaRPr>
          </a:p>
        </p:txBody>
      </p: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89072F62-DF2C-4524-8212-303C411BEC6B}"/>
              </a:ext>
            </a:extLst>
          </p:cNvPr>
          <p:cNvSpPr/>
          <p:nvPr/>
        </p:nvSpPr>
        <p:spPr>
          <a:xfrm>
            <a:off x="5073610" y="2010017"/>
            <a:ext cx="1656000" cy="537034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txBody>
          <a:bodyPr wrap="square" tIns="144000" bIns="144000" anchor="ctr" anchorCtr="1">
            <a:spAutoFit/>
          </a:bodyPr>
          <a:lstStyle/>
          <a:p>
            <a:pPr algn="ctr"/>
            <a:r>
              <a:rPr lang="en-US" altLang="ja-JP" sz="1600" b="1" dirty="0">
                <a:latin typeface="ＤＦＧ特太ゴシック体" panose="020B0A00010101010101" pitchFamily="50" charset="-128"/>
                <a:ea typeface="ＤＦＧ特太ゴシック体" panose="020B0A00010101010101" pitchFamily="50" charset="-128"/>
              </a:rPr>
              <a:t>7</a:t>
            </a:r>
            <a:r>
              <a:rPr lang="ja-JP" altLang="en-US" sz="1600" b="1">
                <a:latin typeface="ＤＦＧ特太ゴシック体" panose="020B0A00010101010101" pitchFamily="50" charset="-128"/>
                <a:ea typeface="ＤＦＧ特太ゴシック体" panose="020B0A00010101010101" pitchFamily="50" charset="-128"/>
              </a:rPr>
              <a:t>月</a:t>
            </a:r>
            <a:r>
              <a:rPr lang="en-US" altLang="ja-JP" sz="1600" b="1" dirty="0">
                <a:latin typeface="ＤＦＧ特太ゴシック体" panose="020B0A00010101010101" pitchFamily="50" charset="-128"/>
                <a:ea typeface="ＤＦＧ特太ゴシック体" panose="020B0A00010101010101" pitchFamily="50" charset="-128"/>
              </a:rPr>
              <a:t>22</a:t>
            </a:r>
            <a:r>
              <a:rPr lang="ja-JP" altLang="en-US" sz="1600" b="1">
                <a:latin typeface="ＤＦＧ特太ゴシック体" panose="020B0A00010101010101" pitchFamily="50" charset="-128"/>
                <a:ea typeface="ＤＦＧ特太ゴシック体" panose="020B0A00010101010101" pitchFamily="50" charset="-128"/>
              </a:rPr>
              <a:t>日</a:t>
            </a:r>
            <a:r>
              <a:rPr lang="en-US" altLang="ja-JP" sz="1600" b="1" dirty="0">
                <a:latin typeface="ＤＦＧ特太ゴシック体" panose="020B0A00010101010101" pitchFamily="50" charset="-128"/>
                <a:ea typeface="ＤＦＧ特太ゴシック体" panose="020B0A00010101010101" pitchFamily="50" charset="-128"/>
              </a:rPr>
              <a:t>(</a:t>
            </a:r>
            <a:r>
              <a:rPr lang="ja-JP" altLang="en-US" sz="1600" b="1">
                <a:latin typeface="ＤＦＧ特太ゴシック体" panose="020B0A00010101010101" pitchFamily="50" charset="-128"/>
                <a:ea typeface="ＤＦＧ特太ゴシック体" panose="020B0A00010101010101" pitchFamily="50" charset="-128"/>
              </a:rPr>
              <a:t>水</a:t>
            </a:r>
            <a:r>
              <a:rPr lang="en-US" altLang="ja-JP" sz="1600" b="1" dirty="0">
                <a:latin typeface="ＤＦＧ特太ゴシック体" panose="020B0A00010101010101" pitchFamily="50" charset="-128"/>
                <a:ea typeface="ＤＦＧ特太ゴシック体" panose="020B0A00010101010101" pitchFamily="50" charset="-128"/>
              </a:rPr>
              <a:t>)</a:t>
            </a: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C63AD9E7-524B-4550-BCD0-F73C499B0ECE}"/>
              </a:ext>
            </a:extLst>
          </p:cNvPr>
          <p:cNvSpPr txBox="1"/>
          <p:nvPr/>
        </p:nvSpPr>
        <p:spPr>
          <a:xfrm>
            <a:off x="185894" y="1144425"/>
            <a:ext cx="5364108" cy="3088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00"/>
              </a:lnSpc>
            </a:pPr>
            <a:r>
              <a:rPr kumimoji="1"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以下に必要事項をご記入の上、</a:t>
            </a:r>
            <a:r>
              <a:rPr kumimoji="1" lang="en-US" altLang="ja-JP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FAX</a:t>
            </a:r>
            <a:r>
              <a:rPr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 または </a:t>
            </a:r>
            <a:r>
              <a:rPr kumimoji="1" lang="en-US" altLang="ja-JP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E-mail</a:t>
            </a:r>
            <a:r>
              <a:rPr kumimoji="1"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によりお申込みください。　　</a:t>
            </a:r>
            <a:endParaRPr lang="en-US" altLang="ja-JP" sz="12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41D5FF72-E5DA-46A1-9AE2-D23E71D76024}"/>
              </a:ext>
            </a:extLst>
          </p:cNvPr>
          <p:cNvSpPr txBox="1"/>
          <p:nvPr/>
        </p:nvSpPr>
        <p:spPr>
          <a:xfrm>
            <a:off x="326589" y="1447906"/>
            <a:ext cx="4747021" cy="11522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100"/>
              </a:lnSpc>
            </a:pPr>
            <a:r>
              <a:rPr kumimoji="1" lang="ja-JP" altLang="en-US" sz="1400" b="1" u="sng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■申込先</a:t>
            </a:r>
            <a:endParaRPr kumimoji="1" lang="en-US" altLang="ja-JP" sz="1400" b="1" u="sng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>
              <a:lnSpc>
                <a:spcPts val="2100"/>
              </a:lnSpc>
            </a:pPr>
            <a:r>
              <a:rPr kumimoji="1" lang="ja-JP" altLang="en-US" sz="14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運営事務局</a:t>
            </a:r>
            <a:r>
              <a:rPr lang="ja-JP" altLang="en-US" sz="14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：</a:t>
            </a:r>
            <a:r>
              <a:rPr kumimoji="1" lang="ja-JP" altLang="en-US" sz="14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株式会社生産者直売のれん会（</a:t>
            </a:r>
            <a:r>
              <a:rPr kumimoji="1" lang="ja-JP" altLang="en-US" sz="1400">
                <a:latin typeface="游ゴシック" panose="020B0400000000000000" pitchFamily="50" charset="-128"/>
                <a:ea typeface="游ゴシック" panose="020B0400000000000000" pitchFamily="50" charset="-128"/>
              </a:rPr>
              <a:t>担当</a:t>
            </a:r>
            <a:r>
              <a:rPr kumimoji="1" lang="en-US" altLang="ja-JP" sz="14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:</a:t>
            </a:r>
            <a:r>
              <a:rPr lang="ja-JP" altLang="en-US" sz="1400">
                <a:latin typeface="游ゴシック" panose="020B0400000000000000" pitchFamily="50" charset="-128"/>
                <a:ea typeface="游ゴシック" panose="020B0400000000000000" pitchFamily="50" charset="-128"/>
              </a:rPr>
              <a:t>妹尾</a:t>
            </a:r>
            <a:r>
              <a:rPr kumimoji="1" lang="ja-JP" altLang="en-US" sz="1400">
                <a:latin typeface="游ゴシック" panose="020B0400000000000000" pitchFamily="50" charset="-128"/>
                <a:ea typeface="游ゴシック" panose="020B0400000000000000" pitchFamily="50" charset="-128"/>
              </a:rPr>
              <a:t>）</a:t>
            </a:r>
            <a:endParaRPr kumimoji="1" lang="en-US" altLang="ja-JP" sz="14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l">
              <a:lnSpc>
                <a:spcPts val="2100"/>
              </a:lnSpc>
            </a:pPr>
            <a:r>
              <a:rPr kumimoji="1" lang="ja-JP" altLang="en-US" sz="14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  </a:t>
            </a:r>
            <a:r>
              <a:rPr kumimoji="1" lang="en-US" altLang="ja-JP" sz="14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FAX  </a:t>
            </a:r>
            <a:r>
              <a:rPr kumimoji="1" lang="ja-JP" altLang="en-US" sz="14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：</a:t>
            </a:r>
            <a:r>
              <a:rPr kumimoji="1" lang="en-US" altLang="ja-JP" sz="14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03-5827-7259</a:t>
            </a:r>
          </a:p>
          <a:p>
            <a:pPr algn="l">
              <a:lnSpc>
                <a:spcPts val="2100"/>
              </a:lnSpc>
            </a:pPr>
            <a:r>
              <a:rPr kumimoji="1" lang="ja-JP" altLang="en-US" sz="14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</a:t>
            </a:r>
            <a:r>
              <a:rPr kumimoji="1" lang="en-US" altLang="ja-JP" sz="14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E-mail</a:t>
            </a:r>
            <a:r>
              <a:rPr kumimoji="1" lang="ja-JP" altLang="en-US" sz="14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：</a:t>
            </a:r>
            <a:r>
              <a:rPr kumimoji="1" lang="en-US" altLang="ja-JP" sz="14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hyougo-kp@biz.noren-kai.com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90376B5B-F5C5-23A9-5D23-D255513A3DE2}"/>
              </a:ext>
            </a:extLst>
          </p:cNvPr>
          <p:cNvSpPr txBox="1"/>
          <p:nvPr/>
        </p:nvSpPr>
        <p:spPr>
          <a:xfrm>
            <a:off x="1024938" y="3430457"/>
            <a:ext cx="2404062" cy="7643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〒</a:t>
            </a:r>
            <a:endParaRPr lang="en-US" altLang="ja-JP" sz="12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endParaRPr lang="en-US" altLang="ja-JP" sz="12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D2856EC4-AF78-97C3-93EF-187A789A19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7212003"/>
              </p:ext>
            </p:extLst>
          </p:nvPr>
        </p:nvGraphicFramePr>
        <p:xfrm>
          <a:off x="180008" y="4631879"/>
          <a:ext cx="6497984" cy="33818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97984">
                  <a:extLst>
                    <a:ext uri="{9D8B030D-6E8A-4147-A177-3AD203B41FA5}">
                      <a16:colId xmlns:a16="http://schemas.microsoft.com/office/drawing/2014/main" val="1140441174"/>
                    </a:ext>
                  </a:extLst>
                </a:gridCol>
              </a:tblGrid>
              <a:tr h="38843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>
                          <a:solidFill>
                            <a:schemeClr val="bg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テストマーケティング販売（催事イベント＠</a:t>
                      </a:r>
                      <a:r>
                        <a:rPr kumimoji="1" lang="en-US" altLang="ja-JP" sz="1400" dirty="0">
                          <a:solidFill>
                            <a:schemeClr val="bg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KITTE</a:t>
                      </a:r>
                      <a:r>
                        <a:rPr kumimoji="1" lang="ja-JP" altLang="en-US" sz="1400">
                          <a:solidFill>
                            <a:schemeClr val="bg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丸の内）参加申込方法</a:t>
                      </a:r>
                      <a:endParaRPr kumimoji="1" lang="en-US" altLang="ja-JP" sz="1400" dirty="0">
                        <a:solidFill>
                          <a:schemeClr val="bg1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0280353"/>
                  </a:ext>
                </a:extLst>
              </a:tr>
              <a:tr h="2993391">
                <a:tc>
                  <a:txBody>
                    <a:bodyPr/>
                    <a:lstStyle/>
                    <a:p>
                      <a:pPr algn="l"/>
                      <a:endParaRPr kumimoji="1" lang="en-US" altLang="ja-JP" sz="12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7379030"/>
                  </a:ext>
                </a:extLst>
              </a:tr>
            </a:tbl>
          </a:graphicData>
        </a:graphic>
      </p:graphicFrame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DFC25F6-33A9-F138-23F1-9897637BD611}"/>
              </a:ext>
            </a:extLst>
          </p:cNvPr>
          <p:cNvSpPr txBox="1"/>
          <p:nvPr/>
        </p:nvSpPr>
        <p:spPr>
          <a:xfrm>
            <a:off x="341452" y="6260992"/>
            <a:ext cx="6183333" cy="16936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00"/>
              </a:lnSpc>
            </a:pPr>
            <a:r>
              <a:rPr lang="ja-JP" altLang="en-US" sz="1200">
                <a:latin typeface="游ゴシック" panose="020B0400000000000000" pitchFamily="50" charset="-128"/>
                <a:ea typeface="游ゴシック" panose="020B0400000000000000" pitchFamily="50" charset="-128"/>
              </a:rPr>
              <a:t>＜注意事項＞</a:t>
            </a:r>
            <a:endParaRPr lang="en-US" altLang="ja-JP" sz="12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>
              <a:lnSpc>
                <a:spcPts val="1800"/>
              </a:lnSpc>
            </a:pPr>
            <a:r>
              <a:rPr lang="en-US" altLang="ja-JP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※</a:t>
            </a:r>
            <a:r>
              <a:rPr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商品の登録希望は、</a:t>
            </a:r>
            <a:r>
              <a:rPr lang="en-US" altLang="ja-JP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1</a:t>
            </a:r>
            <a:r>
              <a:rPr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社</a:t>
            </a:r>
            <a:r>
              <a:rPr lang="ja-JP" altLang="en-US" sz="1200">
                <a:latin typeface="游ゴシック" panose="020B0400000000000000" pitchFamily="50" charset="-128"/>
                <a:ea typeface="游ゴシック" panose="020B0400000000000000" pitchFamily="50" charset="-128"/>
              </a:rPr>
              <a:t>あたり最大</a:t>
            </a:r>
            <a:r>
              <a:rPr lang="en-US" altLang="ja-JP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3</a:t>
            </a:r>
            <a:r>
              <a:rPr lang="ja-JP" altLang="en-US" sz="1200">
                <a:latin typeface="游ゴシック" panose="020B0400000000000000" pitchFamily="50" charset="-128"/>
                <a:ea typeface="游ゴシック" panose="020B0400000000000000" pitchFamily="50" charset="-128"/>
              </a:rPr>
              <a:t>商品</a:t>
            </a:r>
            <a:r>
              <a:rPr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とさせていただきます。</a:t>
            </a:r>
            <a:endParaRPr lang="en-US" altLang="ja-JP" sz="12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>
              <a:lnSpc>
                <a:spcPts val="1800"/>
              </a:lnSpc>
            </a:pPr>
            <a:r>
              <a:rPr lang="en-US" altLang="ja-JP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※</a:t>
            </a:r>
            <a:r>
              <a:rPr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事業全体の登録希望商品数が多い場合には、各事業者様毎の登録商品数を</a:t>
            </a:r>
            <a:r>
              <a:rPr lang="ja-JP" altLang="en-US" sz="1200">
                <a:latin typeface="游ゴシック" panose="020B0400000000000000" pitchFamily="50" charset="-128"/>
                <a:ea typeface="游ゴシック" panose="020B0400000000000000" pitchFamily="50" charset="-128"/>
              </a:rPr>
              <a:t>制限させて</a:t>
            </a:r>
            <a:endParaRPr lang="en-US" altLang="ja-JP" sz="12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>
              <a:lnSpc>
                <a:spcPts val="1800"/>
              </a:lnSpc>
            </a:pPr>
            <a:r>
              <a:rPr lang="ja-JP" altLang="en-US" sz="1200">
                <a:latin typeface="游ゴシック" panose="020B0400000000000000" pitchFamily="50" charset="-128"/>
                <a:ea typeface="游ゴシック" panose="020B0400000000000000" pitchFamily="50" charset="-128"/>
              </a:rPr>
              <a:t>　いただく</a:t>
            </a:r>
            <a:r>
              <a:rPr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場合がございます。</a:t>
            </a:r>
            <a:endParaRPr lang="en-US" altLang="ja-JP" sz="12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>
              <a:lnSpc>
                <a:spcPts val="1800"/>
              </a:lnSpc>
            </a:pPr>
            <a:r>
              <a:rPr lang="en-US" altLang="ja-JP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※</a:t>
            </a:r>
            <a:r>
              <a:rPr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販売の可否については、商品規格書等を精査</a:t>
            </a:r>
            <a:r>
              <a:rPr lang="ja-JP" altLang="en-US" sz="1200">
                <a:latin typeface="游ゴシック" panose="020B0400000000000000" pitchFamily="50" charset="-128"/>
                <a:ea typeface="游ゴシック" panose="020B0400000000000000" pitchFamily="50" charset="-128"/>
              </a:rPr>
              <a:t>の上で</a:t>
            </a:r>
            <a:r>
              <a:rPr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の決定と</a:t>
            </a:r>
            <a:r>
              <a:rPr lang="ja-JP" altLang="en-US" sz="1200">
                <a:latin typeface="游ゴシック" panose="020B0400000000000000" pitchFamily="50" charset="-128"/>
                <a:ea typeface="游ゴシック" panose="020B0400000000000000" pitchFamily="50" charset="-128"/>
              </a:rPr>
              <a:t>なります。</a:t>
            </a:r>
            <a:endParaRPr lang="en-US" altLang="ja-JP" sz="12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>
              <a:lnSpc>
                <a:spcPts val="1800"/>
              </a:lnSpc>
            </a:pPr>
            <a:r>
              <a:rPr lang="ja-JP" altLang="en-US" sz="1200">
                <a:latin typeface="游ゴシック" panose="020B0400000000000000" pitchFamily="50" charset="-128"/>
                <a:ea typeface="游ゴシック" panose="020B0400000000000000" pitchFamily="50" charset="-128"/>
              </a:rPr>
              <a:t>　その</a:t>
            </a:r>
            <a:r>
              <a:rPr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ため、</a:t>
            </a:r>
            <a:r>
              <a:rPr lang="ja-JP" altLang="en-US" sz="1200" b="1" u="sng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ご応募いただいた商品について、</a:t>
            </a:r>
            <a:r>
              <a:rPr lang="ja-JP" altLang="en-US" sz="1200" b="1" u="sng">
                <a:latin typeface="游ゴシック" panose="020B0400000000000000" pitchFamily="50" charset="-128"/>
                <a:ea typeface="游ゴシック" panose="020B0400000000000000" pitchFamily="50" charset="-128"/>
              </a:rPr>
              <a:t>必ずしもテストマーケティング販売が</a:t>
            </a:r>
            <a:endParaRPr lang="en-US" altLang="ja-JP" sz="1200" b="1" u="sng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>
              <a:lnSpc>
                <a:spcPts val="1800"/>
              </a:lnSpc>
            </a:pPr>
            <a:r>
              <a:rPr lang="ja-JP" altLang="en-US" sz="1200" b="1">
                <a:latin typeface="游ゴシック" panose="020B0400000000000000" pitchFamily="50" charset="-128"/>
                <a:ea typeface="游ゴシック" panose="020B0400000000000000" pitchFamily="50" charset="-128"/>
              </a:rPr>
              <a:t>　</a:t>
            </a:r>
            <a:r>
              <a:rPr lang="ja-JP" altLang="en-US" sz="1200" b="1" u="sng">
                <a:latin typeface="游ゴシック" panose="020B0400000000000000" pitchFamily="50" charset="-128"/>
                <a:ea typeface="游ゴシック" panose="020B0400000000000000" pitchFamily="50" charset="-128"/>
              </a:rPr>
              <a:t>実現</a:t>
            </a:r>
            <a:r>
              <a:rPr lang="ja-JP" altLang="en-US" sz="1200" b="1" u="sng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するわけではありませんので、予めご了承ください。</a:t>
            </a:r>
            <a:endParaRPr lang="en-US" altLang="ja-JP" sz="12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C16F79B5-7DFD-8C11-98C2-01AFD82872AD}"/>
              </a:ext>
            </a:extLst>
          </p:cNvPr>
          <p:cNvSpPr txBox="1"/>
          <p:nvPr/>
        </p:nvSpPr>
        <p:spPr>
          <a:xfrm>
            <a:off x="238561" y="5068542"/>
            <a:ext cx="6388630" cy="12316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00"/>
              </a:lnSpc>
            </a:pPr>
            <a:r>
              <a:rPr lang="ja-JP" altLang="en-US" sz="1200" b="1" u="sng">
                <a:latin typeface="游ゴシック" panose="020B0400000000000000" pitchFamily="50" charset="-128"/>
                <a:ea typeface="游ゴシック" panose="020B0400000000000000" pitchFamily="50" charset="-128"/>
              </a:rPr>
              <a:t>■以下、</a:t>
            </a:r>
            <a:r>
              <a:rPr lang="en-US" altLang="ja-JP" sz="1200" b="1" u="sng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4</a:t>
            </a:r>
            <a:r>
              <a:rPr lang="ja-JP" altLang="en-US" sz="1200" b="1" u="sng">
                <a:latin typeface="游ゴシック" panose="020B0400000000000000" pitchFamily="50" charset="-128"/>
                <a:ea typeface="游ゴシック" panose="020B0400000000000000" pitchFamily="50" charset="-128"/>
              </a:rPr>
              <a:t>点をご提出ください。</a:t>
            </a:r>
          </a:p>
          <a:p>
            <a:pPr>
              <a:lnSpc>
                <a:spcPts val="1800"/>
              </a:lnSpc>
            </a:pPr>
            <a:r>
              <a:rPr lang="ja-JP" altLang="en-US" sz="1200" b="1">
                <a:latin typeface="游ゴシック" panose="020B0400000000000000" pitchFamily="50" charset="-128"/>
                <a:ea typeface="游ゴシック" panose="020B0400000000000000" pitchFamily="50" charset="-128"/>
              </a:rPr>
              <a:t>・本申込書（計</a:t>
            </a:r>
            <a:r>
              <a:rPr lang="en-US" altLang="ja-JP" sz="12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2</a:t>
            </a:r>
            <a:r>
              <a:rPr lang="ja-JP" altLang="en-US" sz="1200" b="1">
                <a:latin typeface="游ゴシック" panose="020B0400000000000000" pitchFamily="50" charset="-128"/>
                <a:ea typeface="游ゴシック" panose="020B0400000000000000" pitchFamily="50" charset="-128"/>
              </a:rPr>
              <a:t>枚）</a:t>
            </a:r>
            <a:endParaRPr lang="en-US" altLang="ja-JP" sz="1200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>
              <a:lnSpc>
                <a:spcPts val="1800"/>
              </a:lnSpc>
            </a:pPr>
            <a:r>
              <a:rPr lang="ja-JP" altLang="en-US" sz="1200" b="1">
                <a:latin typeface="游ゴシック" panose="020B0400000000000000" pitchFamily="50" charset="-128"/>
                <a:ea typeface="游ゴシック" panose="020B0400000000000000" pitchFamily="50" charset="-128"/>
              </a:rPr>
              <a:t>・取引条件確認書</a:t>
            </a:r>
            <a:endParaRPr lang="en-US" altLang="ja-JP" sz="1200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>
              <a:lnSpc>
                <a:spcPts val="1800"/>
              </a:lnSpc>
            </a:pPr>
            <a:r>
              <a:rPr lang="ja-JP" altLang="en-US" sz="1200" b="1">
                <a:latin typeface="游ゴシック" panose="020B0400000000000000" pitchFamily="50" charset="-128"/>
                <a:ea typeface="游ゴシック" panose="020B0400000000000000" pitchFamily="50" charset="-128"/>
              </a:rPr>
              <a:t>・エントリー商品の</a:t>
            </a:r>
            <a:r>
              <a:rPr lang="en-US" altLang="ja-JP" sz="12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FCP</a:t>
            </a:r>
            <a:r>
              <a:rPr lang="ja-JP" altLang="en-US" sz="1200" b="1">
                <a:latin typeface="游ゴシック" panose="020B0400000000000000" pitchFamily="50" charset="-128"/>
                <a:ea typeface="游ゴシック" panose="020B0400000000000000" pitchFamily="50" charset="-128"/>
              </a:rPr>
              <a:t>シート（商品規格書）</a:t>
            </a:r>
            <a:endParaRPr lang="en-US" altLang="ja-JP" sz="1200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>
              <a:lnSpc>
                <a:spcPts val="1800"/>
              </a:lnSpc>
            </a:pPr>
            <a:r>
              <a:rPr lang="ja-JP" altLang="en-US" sz="1200" b="1">
                <a:latin typeface="游ゴシック" panose="020B0400000000000000" pitchFamily="50" charset="-128"/>
                <a:ea typeface="游ゴシック" panose="020B0400000000000000" pitchFamily="50" charset="-128"/>
              </a:rPr>
              <a:t>・商品サンプル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7347E83C-B0E3-5515-32DD-74353C8253CC}"/>
              </a:ext>
            </a:extLst>
          </p:cNvPr>
          <p:cNvSpPr/>
          <p:nvPr/>
        </p:nvSpPr>
        <p:spPr>
          <a:xfrm>
            <a:off x="180008" y="8082501"/>
            <a:ext cx="1199784" cy="1728484"/>
          </a:xfrm>
          <a:prstGeom prst="rect">
            <a:avLst/>
          </a:prstGeom>
          <a:solidFill>
            <a:srgbClr val="FF5050"/>
          </a:solidFill>
          <a:ln w="12700">
            <a:solidFill>
              <a:schemeClr val="tx1"/>
            </a:solidFill>
          </a:ln>
        </p:spPr>
        <p:txBody>
          <a:bodyPr wrap="square" tIns="144000" bIns="144000" anchor="ctr" anchorCtr="1">
            <a:noAutofit/>
          </a:bodyPr>
          <a:lstStyle/>
          <a:p>
            <a:pPr algn="ctr"/>
            <a:r>
              <a:rPr lang="ja-JP" altLang="en-US" sz="16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商品</a:t>
            </a:r>
            <a:endParaRPr lang="en-US" altLang="ja-JP" sz="1600" b="1" dirty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ctr"/>
            <a:r>
              <a:rPr lang="ja-JP" altLang="en-US" sz="1600" b="1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サンプル</a:t>
            </a:r>
            <a:endParaRPr lang="en-US" altLang="ja-JP" sz="1600" b="1" dirty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ctr"/>
            <a:r>
              <a:rPr lang="ja-JP" altLang="en-US" sz="1600" b="1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について</a:t>
            </a:r>
            <a:endParaRPr lang="en-US" altLang="ja-JP" sz="1600" b="1" dirty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5F5681EA-6033-7A22-CA9B-77555D883A01}"/>
              </a:ext>
            </a:extLst>
          </p:cNvPr>
          <p:cNvSpPr/>
          <p:nvPr/>
        </p:nvSpPr>
        <p:spPr>
          <a:xfrm>
            <a:off x="1379791" y="8082501"/>
            <a:ext cx="5298201" cy="172848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txBody>
          <a:bodyPr wrap="square" tIns="144000" bIns="144000" anchor="ctr" anchorCtr="1">
            <a:noAutofit/>
          </a:bodyPr>
          <a:lstStyle/>
          <a:p>
            <a:pPr algn="ctr"/>
            <a:r>
              <a:rPr lang="ja-JP" altLang="en-US" sz="1600" dirty="0">
                <a:solidFill>
                  <a:schemeClr val="bg1"/>
                </a:solidFill>
                <a:latin typeface="ＤＦＧ特太ゴシック体" panose="020B0A00010101010101" pitchFamily="50" charset="-128"/>
                <a:ea typeface="ＤＦＧ特太ゴシック体" panose="020B0A00010101010101" pitchFamily="50" charset="-128"/>
              </a:rPr>
              <a:t>商品</a:t>
            </a:r>
            <a:endParaRPr lang="en-US" altLang="ja-JP" sz="1600" dirty="0">
              <a:solidFill>
                <a:schemeClr val="bg1"/>
              </a:solidFill>
              <a:latin typeface="ＤＦＧ特太ゴシック体" panose="020B0A00010101010101" pitchFamily="50" charset="-128"/>
              <a:ea typeface="ＤＦＧ特太ゴシック体" panose="020B0A00010101010101" pitchFamily="50" charset="-128"/>
            </a:endParaRPr>
          </a:p>
          <a:p>
            <a:pPr algn="ctr"/>
            <a:r>
              <a:rPr lang="ja-JP" altLang="en-US" sz="1600" dirty="0">
                <a:solidFill>
                  <a:schemeClr val="bg1"/>
                </a:solidFill>
                <a:latin typeface="ＤＦＧ特太ゴシック体" panose="020B0A00010101010101" pitchFamily="50" charset="-128"/>
                <a:ea typeface="ＤＦＧ特太ゴシック体" panose="020B0A00010101010101" pitchFamily="50" charset="-128"/>
              </a:rPr>
              <a:t>サンプル</a:t>
            </a:r>
            <a:endParaRPr lang="en-US" altLang="ja-JP" sz="1600" dirty="0">
              <a:solidFill>
                <a:schemeClr val="bg1"/>
              </a:solidFill>
              <a:latin typeface="ＤＦＧ特太ゴシック体" panose="020B0A00010101010101" pitchFamily="50" charset="-128"/>
              <a:ea typeface="ＤＦＧ特太ゴシック体" panose="020B0A00010101010101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517218DB-CEC4-570A-E1A9-B13A6F90EF49}"/>
              </a:ext>
            </a:extLst>
          </p:cNvPr>
          <p:cNvSpPr txBox="1"/>
          <p:nvPr/>
        </p:nvSpPr>
        <p:spPr>
          <a:xfrm>
            <a:off x="1477871" y="8124495"/>
            <a:ext cx="5107285" cy="890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100"/>
              </a:lnSpc>
            </a:pPr>
            <a:r>
              <a:rPr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事務局での試食や、販促物に使用する写真撮影を行うため、</a:t>
            </a:r>
            <a:endParaRPr lang="en-US" altLang="ja-JP" sz="12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>
              <a:lnSpc>
                <a:spcPts val="2100"/>
              </a:lnSpc>
            </a:pPr>
            <a:r>
              <a:rPr lang="ja-JP" altLang="en-US" sz="1200">
                <a:latin typeface="游ゴシック" panose="020B0400000000000000" pitchFamily="50" charset="-128"/>
                <a:ea typeface="游ゴシック" panose="020B0400000000000000" pitchFamily="50" charset="-128"/>
              </a:rPr>
              <a:t>　</a:t>
            </a:r>
            <a:r>
              <a:rPr lang="en-US" altLang="ja-JP" sz="1600" b="1" u="sng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7</a:t>
            </a:r>
            <a:r>
              <a:rPr lang="ja-JP" altLang="en-US" sz="1600" b="1" u="sng">
                <a:latin typeface="游ゴシック" panose="020B0400000000000000" pitchFamily="50" charset="-128"/>
                <a:ea typeface="游ゴシック" panose="020B0400000000000000" pitchFamily="50" charset="-128"/>
              </a:rPr>
              <a:t>月</a:t>
            </a:r>
            <a:r>
              <a:rPr lang="en-US" altLang="ja-JP" sz="1600" b="1" u="sng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28</a:t>
            </a:r>
            <a:r>
              <a:rPr lang="ja-JP" altLang="en-US" sz="1600" b="1" u="sng">
                <a:latin typeface="游ゴシック" panose="020B0400000000000000" pitchFamily="50" charset="-128"/>
                <a:ea typeface="游ゴシック" panose="020B0400000000000000" pitchFamily="50" charset="-128"/>
              </a:rPr>
              <a:t>日</a:t>
            </a:r>
            <a:r>
              <a:rPr lang="ja-JP" altLang="en-US" sz="1600" b="1" u="sng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（火）着</a:t>
            </a:r>
            <a:r>
              <a:rPr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にて、</a:t>
            </a:r>
            <a:r>
              <a:rPr lang="ja-JP" altLang="en-US" sz="1600" b="1" u="sng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商品サンプルを各</a:t>
            </a:r>
            <a:r>
              <a:rPr lang="en-US" altLang="ja-JP" sz="1600" b="1" u="sng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3</a:t>
            </a:r>
            <a:r>
              <a:rPr lang="ja-JP" altLang="en-US" sz="1600" b="1" u="sng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個ずつ</a:t>
            </a:r>
            <a:r>
              <a:rPr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、</a:t>
            </a:r>
            <a:endParaRPr lang="en-US" altLang="ja-JP" sz="12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>
              <a:lnSpc>
                <a:spcPts val="2100"/>
              </a:lnSpc>
            </a:pPr>
            <a:r>
              <a:rPr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以下事務局宛にお送りください。</a:t>
            </a:r>
            <a:endParaRPr lang="en-US" altLang="ja-JP" sz="12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A5989338-D60D-5664-0315-C26929BAB50B}"/>
              </a:ext>
            </a:extLst>
          </p:cNvPr>
          <p:cNvSpPr txBox="1"/>
          <p:nvPr/>
        </p:nvSpPr>
        <p:spPr>
          <a:xfrm>
            <a:off x="1477871" y="8934719"/>
            <a:ext cx="5107285" cy="8762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100"/>
              </a:lnSpc>
            </a:pPr>
            <a:r>
              <a:rPr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</a:t>
            </a:r>
            <a:r>
              <a:rPr lang="ja-JP" altLang="en-US" sz="12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送付先：　〒</a:t>
            </a:r>
            <a:r>
              <a:rPr lang="en-US" altLang="ja-JP" sz="12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111-0034</a:t>
            </a:r>
            <a:r>
              <a:rPr lang="ja-JP" altLang="en-US" sz="12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東京都台東区雷門</a:t>
            </a:r>
            <a:r>
              <a:rPr lang="en-US" altLang="ja-JP" sz="12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1-2-5</a:t>
            </a:r>
          </a:p>
          <a:p>
            <a:pPr>
              <a:lnSpc>
                <a:spcPts val="2100"/>
              </a:lnSpc>
            </a:pPr>
            <a:r>
              <a:rPr lang="en-US" altLang="ja-JP" sz="12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	</a:t>
            </a:r>
            <a:r>
              <a:rPr lang="ja-JP" altLang="en-US" sz="12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株式会社生産者直売のれん会　妹尾宛</a:t>
            </a:r>
            <a:endParaRPr lang="en-US" altLang="ja-JP" sz="1200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>
              <a:lnSpc>
                <a:spcPts val="2100"/>
              </a:lnSpc>
            </a:pPr>
            <a:r>
              <a:rPr lang="en-US" altLang="ja-JP" sz="12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	TEL</a:t>
            </a:r>
            <a:r>
              <a:rPr lang="ja-JP" altLang="en-US" sz="12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：</a:t>
            </a:r>
            <a:r>
              <a:rPr lang="en-US" altLang="ja-JP" sz="12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03-5827-7530</a:t>
            </a:r>
          </a:p>
        </p:txBody>
      </p:sp>
    </p:spTree>
    <p:extLst>
      <p:ext uri="{BB962C8B-B14F-4D97-AF65-F5344CB8AC3E}">
        <p14:creationId xmlns:p14="http://schemas.microsoft.com/office/powerpoint/2010/main" val="20043788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" name="表 3">
            <a:extLst>
              <a:ext uri="{FF2B5EF4-FFF2-40B4-BE49-F238E27FC236}">
                <a16:creationId xmlns:a16="http://schemas.microsoft.com/office/drawing/2014/main" id="{297BD96B-4C38-4515-835F-F10385763F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3085877"/>
              </p:ext>
            </p:extLst>
          </p:nvPr>
        </p:nvGraphicFramePr>
        <p:xfrm>
          <a:off x="180007" y="191406"/>
          <a:ext cx="6487823" cy="71196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9928">
                  <a:extLst>
                    <a:ext uri="{9D8B030D-6E8A-4147-A177-3AD203B41FA5}">
                      <a16:colId xmlns:a16="http://schemas.microsoft.com/office/drawing/2014/main" val="1140441174"/>
                    </a:ext>
                  </a:extLst>
                </a:gridCol>
                <a:gridCol w="796413">
                  <a:extLst>
                    <a:ext uri="{9D8B030D-6E8A-4147-A177-3AD203B41FA5}">
                      <a16:colId xmlns:a16="http://schemas.microsoft.com/office/drawing/2014/main" val="1545415854"/>
                    </a:ext>
                  </a:extLst>
                </a:gridCol>
                <a:gridCol w="5281482">
                  <a:extLst>
                    <a:ext uri="{9D8B030D-6E8A-4147-A177-3AD203B41FA5}">
                      <a16:colId xmlns:a16="http://schemas.microsoft.com/office/drawing/2014/main" val="2572031219"/>
                    </a:ext>
                  </a:extLst>
                </a:gridCol>
              </a:tblGrid>
              <a:tr h="609793"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bg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商品エントリーシート</a:t>
                      </a:r>
                      <a:endParaRPr kumimoji="1" lang="en-US" altLang="ja-JP" sz="1400" dirty="0">
                        <a:solidFill>
                          <a:schemeClr val="bg1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solidFill>
                          <a:schemeClr val="bg1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solidFill>
                          <a:schemeClr val="bg1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0280353"/>
                  </a:ext>
                </a:extLst>
              </a:tr>
              <a:tr h="782249">
                <a:tc gridSpan="3">
                  <a:txBody>
                    <a:bodyPr/>
                    <a:lstStyle/>
                    <a:p>
                      <a:pPr algn="l">
                        <a:lnSpc>
                          <a:spcPts val="1800"/>
                        </a:lnSpc>
                      </a:pPr>
                      <a:r>
                        <a:rPr kumimoji="1" lang="ja-JP" altLang="en-US" sz="1200" b="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・</a:t>
                      </a:r>
                      <a:r>
                        <a:rPr kumimoji="1" lang="ja-JP" altLang="en-US" sz="14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登録希望商品は、最大で</a:t>
                      </a:r>
                      <a:r>
                        <a:rPr kumimoji="1" lang="en-US" altLang="ja-JP" sz="14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3</a:t>
                      </a:r>
                      <a:r>
                        <a:rPr kumimoji="1" lang="ja-JP" altLang="en-US" sz="14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商品</a:t>
                      </a:r>
                      <a:r>
                        <a:rPr kumimoji="1" lang="ja-JP" altLang="en-US" sz="12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とさせていただきます。</a:t>
                      </a:r>
                      <a:br>
                        <a:rPr kumimoji="1" lang="ja-JP" altLang="en-US" sz="12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</a:br>
                      <a:r>
                        <a:rPr kumimoji="1" lang="ja-JP" altLang="en-US" sz="12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・</a:t>
                      </a:r>
                      <a:r>
                        <a:rPr kumimoji="1" lang="ja-JP" altLang="en-US" sz="14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商品説明は、約</a:t>
                      </a:r>
                      <a:r>
                        <a:rPr kumimoji="1" lang="en-US" altLang="ja-JP" sz="14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100</a:t>
                      </a:r>
                      <a:r>
                        <a:rPr kumimoji="1" lang="ja-JP" altLang="en-US" sz="14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文字</a:t>
                      </a:r>
                      <a:r>
                        <a:rPr kumimoji="1" lang="ja-JP" altLang="en-US" sz="12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でご記入ください。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ts val="2100"/>
                        </a:lnSpc>
                      </a:pPr>
                      <a:endParaRPr kumimoji="1" lang="ja-JP" altLang="en-US" sz="12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ts val="2100"/>
                        </a:lnSpc>
                      </a:pPr>
                      <a:endParaRPr kumimoji="1" lang="ja-JP" altLang="en-US" sz="12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08577011"/>
                  </a:ext>
                </a:extLst>
              </a:tr>
              <a:tr h="391496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商品①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商品名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27291169"/>
                  </a:ext>
                </a:extLst>
              </a:tr>
              <a:tr h="119427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商品説明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8197723"/>
                  </a:ext>
                </a:extLst>
              </a:tr>
              <a:tr h="392954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商品②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商品名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5984043"/>
                  </a:ext>
                </a:extLst>
              </a:tr>
              <a:tr h="119427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商品説明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15402387"/>
                  </a:ext>
                </a:extLst>
              </a:tr>
              <a:tr h="390968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商品③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商品名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0462209"/>
                  </a:ext>
                </a:extLst>
              </a:tr>
              <a:tr h="119427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商品説明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31589000"/>
                  </a:ext>
                </a:extLst>
              </a:tr>
              <a:tr h="969427">
                <a:tc gridSpan="3">
                  <a:txBody>
                    <a:bodyPr/>
                    <a:lstStyle/>
                    <a:p>
                      <a:pPr algn="l">
                        <a:lnSpc>
                          <a:spcPts val="1800"/>
                        </a:lnSpc>
                      </a:pPr>
                      <a:r>
                        <a:rPr kumimoji="1" lang="en-US" altLang="ja-JP" sz="12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※</a:t>
                      </a:r>
                      <a:r>
                        <a:rPr kumimoji="1" lang="ja-JP" altLang="en-US" sz="12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 </a:t>
                      </a:r>
                      <a:r>
                        <a:rPr kumimoji="1" lang="ja-JP" altLang="en-US" sz="14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別途、</a:t>
                      </a:r>
                      <a:r>
                        <a:rPr kumimoji="1" lang="en-US" altLang="ja-JP" sz="14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FCP</a:t>
                      </a:r>
                      <a:r>
                        <a:rPr kumimoji="1" lang="ja-JP" altLang="en-US" sz="14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シート（商品規格書）を送付</a:t>
                      </a:r>
                      <a:r>
                        <a:rPr kumimoji="1" lang="ja-JP" altLang="en-US" sz="12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ください。</a:t>
                      </a:r>
                      <a:endParaRPr kumimoji="1" lang="en-US" altLang="ja-JP" sz="12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algn="l">
                        <a:lnSpc>
                          <a:spcPts val="1800"/>
                        </a:lnSpc>
                      </a:pPr>
                      <a:r>
                        <a:rPr kumimoji="1" lang="en-US" altLang="ja-JP" sz="12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※ </a:t>
                      </a:r>
                      <a:r>
                        <a:rPr lang="ja-JP" altLang="en-US" sz="12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調理が必要な商品に関しましては、「調理法」や「おすすめの食べ方」などの商品資料もご提供ください。</a:t>
                      </a:r>
                      <a:endParaRPr kumimoji="1" lang="ja-JP" altLang="en-US" sz="12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26701271"/>
                  </a:ext>
                </a:extLst>
              </a:tr>
            </a:tbl>
          </a:graphicData>
        </a:graphic>
      </p:graphicFrame>
      <p:graphicFrame>
        <p:nvGraphicFramePr>
          <p:cNvPr id="6" name="表 3">
            <a:extLst>
              <a:ext uri="{FF2B5EF4-FFF2-40B4-BE49-F238E27FC236}">
                <a16:creationId xmlns:a16="http://schemas.microsoft.com/office/drawing/2014/main" id="{04A17163-FE7F-D36B-73D6-8A70D200EE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0575027"/>
              </p:ext>
            </p:extLst>
          </p:nvPr>
        </p:nvGraphicFramePr>
        <p:xfrm>
          <a:off x="180007" y="7358546"/>
          <a:ext cx="6487823" cy="2500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7823">
                  <a:extLst>
                    <a:ext uri="{9D8B030D-6E8A-4147-A177-3AD203B41FA5}">
                      <a16:colId xmlns:a16="http://schemas.microsoft.com/office/drawing/2014/main" val="1140441174"/>
                    </a:ext>
                  </a:extLst>
                </a:gridCol>
              </a:tblGrid>
              <a:tr h="44238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>
                          <a:solidFill>
                            <a:schemeClr val="bg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「個別コンサルティング支援」</a:t>
                      </a:r>
                      <a:r>
                        <a:rPr kumimoji="1" lang="ja-JP" altLang="en-US" sz="1400" dirty="0">
                          <a:solidFill>
                            <a:schemeClr val="bg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への参加希望</a:t>
                      </a:r>
                      <a:endParaRPr kumimoji="1" lang="en-US" altLang="ja-JP" sz="1400" dirty="0">
                        <a:solidFill>
                          <a:schemeClr val="bg1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0280353"/>
                  </a:ext>
                </a:extLst>
              </a:tr>
              <a:tr h="2058576">
                <a:tc>
                  <a:txBody>
                    <a:bodyPr/>
                    <a:lstStyle/>
                    <a:p>
                      <a:pPr algn="l">
                        <a:lnSpc>
                          <a:spcPts val="1800"/>
                        </a:lnSpc>
                      </a:pPr>
                      <a:endParaRPr kumimoji="1" lang="ja-JP" altLang="en-US" sz="12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08577011"/>
                  </a:ext>
                </a:extLst>
              </a:tr>
            </a:tbl>
          </a:graphicData>
        </a:graphic>
      </p:graphicFrame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62442FCA-FE90-7C7B-8636-5394A7E0BBA9}"/>
              </a:ext>
            </a:extLst>
          </p:cNvPr>
          <p:cNvSpPr txBox="1"/>
          <p:nvPr/>
        </p:nvSpPr>
        <p:spPr>
          <a:xfrm>
            <a:off x="268338" y="7901543"/>
            <a:ext cx="63375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■個別コンサルティング支援への参加を希望しますか？</a:t>
            </a:r>
            <a:endParaRPr lang="en-US" altLang="ja-JP" sz="12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305D5A68-E1FE-C6B6-7509-7C81F1D6C3F1}"/>
              </a:ext>
            </a:extLst>
          </p:cNvPr>
          <p:cNvSpPr txBox="1"/>
          <p:nvPr/>
        </p:nvSpPr>
        <p:spPr>
          <a:xfrm>
            <a:off x="400870" y="9021602"/>
            <a:ext cx="6112292" cy="3917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1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※</a:t>
            </a:r>
            <a:r>
              <a:rPr lang="ja-JP" altLang="en-US" sz="11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事業者様のご意向等を踏まえ、</a:t>
            </a:r>
            <a:r>
              <a:rPr lang="ja-JP" altLang="en-US" sz="1100" u="sng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運営事務局で</a:t>
            </a:r>
            <a:r>
              <a:rPr lang="en-US" altLang="ja-JP" sz="1100" u="sng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10</a:t>
            </a:r>
            <a:r>
              <a:rPr lang="ja-JP" altLang="en-US" sz="1100" u="sng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社程度を選定し実施いたします</a:t>
            </a:r>
            <a:r>
              <a:rPr lang="ja-JP" altLang="en-US" sz="11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。必ずしも希望に沿えるわけではありませんので、予めご了承ください。</a:t>
            </a:r>
            <a:endParaRPr lang="en-US" altLang="ja-JP" sz="11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F2FF8DB8-ADB3-4644-154E-69613154F313}"/>
              </a:ext>
            </a:extLst>
          </p:cNvPr>
          <p:cNvSpPr txBox="1"/>
          <p:nvPr/>
        </p:nvSpPr>
        <p:spPr>
          <a:xfrm>
            <a:off x="268338" y="8195373"/>
            <a:ext cx="6337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□</a:t>
            </a:r>
            <a:r>
              <a:rPr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希望する　　　　</a:t>
            </a:r>
            <a:r>
              <a:rPr lang="ja-JP" altLang="en-US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□</a:t>
            </a:r>
            <a:r>
              <a:rPr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希望しない</a:t>
            </a:r>
            <a:endParaRPr lang="en-US" altLang="ja-JP" sz="105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1B160408-613C-9A2E-8DDE-7E038607808F}"/>
              </a:ext>
            </a:extLst>
          </p:cNvPr>
          <p:cNvSpPr txBox="1"/>
          <p:nvPr/>
        </p:nvSpPr>
        <p:spPr>
          <a:xfrm>
            <a:off x="400870" y="9470900"/>
            <a:ext cx="6112292" cy="237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1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※</a:t>
            </a:r>
            <a:r>
              <a:rPr lang="ja-JP" altLang="en-US" sz="1100" b="1" u="sng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個別のコンサルティングにかかる一部費用として、</a:t>
            </a:r>
            <a:r>
              <a:rPr lang="en-US" altLang="ja-JP" sz="1100" b="1" u="sng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5</a:t>
            </a:r>
            <a:r>
              <a:rPr lang="ja-JP" altLang="en-US" sz="1100" b="1" u="sng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万円（税抜）をご負担いただきます。</a:t>
            </a:r>
            <a:endParaRPr lang="en-US" altLang="ja-JP" sz="11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AB4DD88C-5FDE-5584-2336-AFA5D0423BF4}"/>
              </a:ext>
            </a:extLst>
          </p:cNvPr>
          <p:cNvSpPr txBox="1"/>
          <p:nvPr/>
        </p:nvSpPr>
        <p:spPr>
          <a:xfrm>
            <a:off x="400870" y="8598129"/>
            <a:ext cx="611229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1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※</a:t>
            </a:r>
            <a:r>
              <a:rPr lang="ja-JP" altLang="en-US" sz="11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各社</a:t>
            </a:r>
            <a:r>
              <a:rPr lang="ja-JP" altLang="en-US" sz="1100" u="sng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原則</a:t>
            </a:r>
            <a:r>
              <a:rPr lang="en-US" altLang="ja-JP" sz="1100" u="sng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2</a:t>
            </a:r>
            <a:r>
              <a:rPr lang="ja-JP" altLang="en-US" sz="1100" u="sng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回の個別面談</a:t>
            </a:r>
            <a:r>
              <a:rPr lang="ja-JP" altLang="en-US" sz="11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を</a:t>
            </a:r>
            <a:r>
              <a:rPr lang="ja-JP" altLang="en-US" sz="1100">
                <a:latin typeface="游ゴシック" panose="020B0400000000000000" pitchFamily="50" charset="-128"/>
                <a:ea typeface="游ゴシック" panose="020B0400000000000000" pitchFamily="50" charset="-128"/>
              </a:rPr>
              <a:t>通じて、バイヤー向け販促物</a:t>
            </a:r>
            <a:r>
              <a:rPr lang="ja-JP" altLang="en-US" sz="11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のブラッシュアップ、営業ツールの作成等のコンサルティング支援を行います。 </a:t>
            </a:r>
            <a:endParaRPr lang="en-US" altLang="ja-JP" sz="11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330167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</TotalTime>
  <Words>489</Words>
  <Application>Microsoft Macintosh PowerPoint</Application>
  <PresentationFormat>A4 210 x 297 mm</PresentationFormat>
  <Paragraphs>61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ＤＦＧ特太ゴシック体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中西雅和</dc:creator>
  <cp:lastModifiedBy>雅和 中西</cp:lastModifiedBy>
  <cp:revision>72</cp:revision>
  <cp:lastPrinted>2026-06-28T08:50:34Z</cp:lastPrinted>
  <dcterms:modified xsi:type="dcterms:W3CDTF">2026-06-28T08:50:39Z</dcterms:modified>
</cp:coreProperties>
</file>