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78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 userDrawn="1">
          <p15:clr>
            <a:srgbClr val="A4A3A4"/>
          </p15:clr>
        </p15:guide>
        <p15:guide id="2" pos="24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7669"/>
    <a:srgbClr val="FFFF99"/>
    <a:srgbClr val="CC3300"/>
    <a:srgbClr val="663300"/>
    <a:srgbClr val="FFFFCC"/>
    <a:srgbClr val="7B9D97"/>
    <a:srgbClr val="89A7A1"/>
    <a:srgbClr val="896545"/>
    <a:srgbClr val="274B29"/>
    <a:srgbClr val="394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86" autoAdjust="0"/>
  </p:normalViewPr>
  <p:slideViewPr>
    <p:cSldViewPr snapToGrid="0">
      <p:cViewPr>
        <p:scale>
          <a:sx n="75" d="100"/>
          <a:sy n="75" d="100"/>
        </p:scale>
        <p:origin x="1908" y="54"/>
      </p:cViewPr>
      <p:guideLst>
        <p:guide orient="horz" pos="3436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9" tIns="45724" rIns="91449" bIns="4572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9" tIns="45724" rIns="91449" bIns="45724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9" tIns="45724" rIns="91449" bIns="457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49" tIns="45724" rIns="91449" bIns="457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945659" cy="498055"/>
          </a:xfrm>
          <a:prstGeom prst="rect">
            <a:avLst/>
          </a:prstGeom>
        </p:spPr>
        <p:txBody>
          <a:bodyPr vert="horz" lIns="91449" tIns="45724" rIns="91449" bIns="4572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49" tIns="45724" rIns="91449" bIns="45724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7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79" indent="0" algn="ctr">
              <a:buNone/>
              <a:defRPr sz="1702"/>
            </a:lvl2pPr>
            <a:lvl3pPr marL="777558" indent="0" algn="ctr">
              <a:buNone/>
              <a:defRPr sz="1530"/>
            </a:lvl3pPr>
            <a:lvl4pPr marL="1166337" indent="0" algn="ctr">
              <a:buNone/>
              <a:defRPr sz="1361"/>
            </a:lvl4pPr>
            <a:lvl5pPr marL="1555116" indent="0" algn="ctr">
              <a:buNone/>
              <a:defRPr sz="1361"/>
            </a:lvl5pPr>
            <a:lvl6pPr marL="1943895" indent="0" algn="ctr">
              <a:buNone/>
              <a:defRPr sz="1361"/>
            </a:lvl6pPr>
            <a:lvl7pPr marL="2332674" indent="0" algn="ctr">
              <a:buNone/>
              <a:defRPr sz="1361"/>
            </a:lvl7pPr>
            <a:lvl8pPr marL="2721453" indent="0" algn="ctr">
              <a:buNone/>
              <a:defRPr sz="1361"/>
            </a:lvl8pPr>
            <a:lvl9pPr marL="3110232" indent="0" algn="ctr">
              <a:buNone/>
              <a:defRPr sz="136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768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30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7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7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965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755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3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8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79" indent="0">
              <a:buNone/>
              <a:defRPr sz="1702">
                <a:solidFill>
                  <a:schemeClr val="tx1">
                    <a:tint val="75000"/>
                  </a:schemeClr>
                </a:solidFill>
              </a:defRPr>
            </a:lvl2pPr>
            <a:lvl3pPr marL="777558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6337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11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3895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267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45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23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18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2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6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36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5" y="2673905"/>
            <a:ext cx="3289432" cy="1310441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79" indent="0">
              <a:buNone/>
              <a:defRPr sz="1702" b="1"/>
            </a:lvl2pPr>
            <a:lvl3pPr marL="777558" indent="0">
              <a:buNone/>
              <a:defRPr sz="1530" b="1"/>
            </a:lvl3pPr>
            <a:lvl4pPr marL="1166337" indent="0">
              <a:buNone/>
              <a:defRPr sz="1361" b="1"/>
            </a:lvl4pPr>
            <a:lvl5pPr marL="1555116" indent="0">
              <a:buNone/>
              <a:defRPr sz="1361" b="1"/>
            </a:lvl5pPr>
            <a:lvl6pPr marL="1943895" indent="0">
              <a:buNone/>
              <a:defRPr sz="1361" b="1"/>
            </a:lvl6pPr>
            <a:lvl7pPr marL="2332674" indent="0">
              <a:buNone/>
              <a:defRPr sz="1361" b="1"/>
            </a:lvl7pPr>
            <a:lvl8pPr marL="2721453" indent="0">
              <a:buNone/>
              <a:defRPr sz="1361" b="1"/>
            </a:lvl8pPr>
            <a:lvl9pPr marL="3110232" indent="0">
              <a:buNone/>
              <a:defRPr sz="136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5" y="3984345"/>
            <a:ext cx="3289432" cy="5860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5"/>
            <a:ext cx="3305632" cy="1310441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79" indent="0">
              <a:buNone/>
              <a:defRPr sz="1702" b="1"/>
            </a:lvl2pPr>
            <a:lvl3pPr marL="777558" indent="0">
              <a:buNone/>
              <a:defRPr sz="1530" b="1"/>
            </a:lvl3pPr>
            <a:lvl4pPr marL="1166337" indent="0">
              <a:buNone/>
              <a:defRPr sz="1361" b="1"/>
            </a:lvl4pPr>
            <a:lvl5pPr marL="1555116" indent="0">
              <a:buNone/>
              <a:defRPr sz="1361" b="1"/>
            </a:lvl5pPr>
            <a:lvl6pPr marL="1943895" indent="0">
              <a:buNone/>
              <a:defRPr sz="1361" b="1"/>
            </a:lvl6pPr>
            <a:lvl7pPr marL="2332674" indent="0">
              <a:buNone/>
              <a:defRPr sz="1361" b="1"/>
            </a:lvl7pPr>
            <a:lvl8pPr marL="2721453" indent="0">
              <a:buNone/>
              <a:defRPr sz="1361" b="1"/>
            </a:lvl8pPr>
            <a:lvl9pPr marL="3110232" indent="0">
              <a:buNone/>
              <a:defRPr sz="136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5"/>
            <a:ext cx="3305632" cy="5860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79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77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29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5" y="727182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0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2"/>
            </a:lvl4pPr>
            <a:lvl5pPr>
              <a:defRPr sz="1702"/>
            </a:lvl5pPr>
            <a:lvl6pPr>
              <a:defRPr sz="1702"/>
            </a:lvl6pPr>
            <a:lvl7pPr>
              <a:defRPr sz="1702"/>
            </a:lvl7pPr>
            <a:lvl8pPr>
              <a:defRPr sz="1702"/>
            </a:lvl8pPr>
            <a:lvl9pPr>
              <a:defRPr sz="17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5" y="3272314"/>
            <a:ext cx="2507825" cy="6062366"/>
          </a:xfrm>
        </p:spPr>
        <p:txBody>
          <a:bodyPr/>
          <a:lstStyle>
            <a:lvl1pPr marL="0" indent="0">
              <a:buNone/>
              <a:defRPr sz="1361"/>
            </a:lvl1pPr>
            <a:lvl2pPr marL="388779" indent="0">
              <a:buNone/>
              <a:defRPr sz="1190"/>
            </a:lvl2pPr>
            <a:lvl3pPr marL="777558" indent="0">
              <a:buNone/>
              <a:defRPr sz="1020"/>
            </a:lvl3pPr>
            <a:lvl4pPr marL="1166337" indent="0">
              <a:buNone/>
              <a:defRPr sz="850"/>
            </a:lvl4pPr>
            <a:lvl5pPr marL="1555116" indent="0">
              <a:buNone/>
              <a:defRPr sz="850"/>
            </a:lvl5pPr>
            <a:lvl6pPr marL="1943895" indent="0">
              <a:buNone/>
              <a:defRPr sz="850"/>
            </a:lvl6pPr>
            <a:lvl7pPr marL="2332674" indent="0">
              <a:buNone/>
              <a:defRPr sz="850"/>
            </a:lvl7pPr>
            <a:lvl8pPr marL="2721453" indent="0">
              <a:buNone/>
              <a:defRPr sz="850"/>
            </a:lvl8pPr>
            <a:lvl9pPr marL="3110232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50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5" y="727182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0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79" indent="0">
              <a:buNone/>
              <a:defRPr sz="2381"/>
            </a:lvl2pPr>
            <a:lvl3pPr marL="777558" indent="0">
              <a:buNone/>
              <a:defRPr sz="2041"/>
            </a:lvl3pPr>
            <a:lvl4pPr marL="1166337" indent="0">
              <a:buNone/>
              <a:defRPr sz="1702"/>
            </a:lvl4pPr>
            <a:lvl5pPr marL="1555116" indent="0">
              <a:buNone/>
              <a:defRPr sz="1702"/>
            </a:lvl5pPr>
            <a:lvl6pPr marL="1943895" indent="0">
              <a:buNone/>
              <a:defRPr sz="1702"/>
            </a:lvl6pPr>
            <a:lvl7pPr marL="2332674" indent="0">
              <a:buNone/>
              <a:defRPr sz="1702"/>
            </a:lvl7pPr>
            <a:lvl8pPr marL="2721453" indent="0">
              <a:buNone/>
              <a:defRPr sz="1702"/>
            </a:lvl8pPr>
            <a:lvl9pPr marL="3110232" indent="0">
              <a:buNone/>
              <a:defRPr sz="1702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5" y="3272314"/>
            <a:ext cx="2507825" cy="6062366"/>
          </a:xfrm>
        </p:spPr>
        <p:txBody>
          <a:bodyPr/>
          <a:lstStyle>
            <a:lvl1pPr marL="0" indent="0">
              <a:buNone/>
              <a:defRPr sz="1361"/>
            </a:lvl1pPr>
            <a:lvl2pPr marL="388779" indent="0">
              <a:buNone/>
              <a:defRPr sz="1190"/>
            </a:lvl2pPr>
            <a:lvl3pPr marL="777558" indent="0">
              <a:buNone/>
              <a:defRPr sz="1020"/>
            </a:lvl3pPr>
            <a:lvl4pPr marL="1166337" indent="0">
              <a:buNone/>
              <a:defRPr sz="850"/>
            </a:lvl4pPr>
            <a:lvl5pPr marL="1555116" indent="0">
              <a:buNone/>
              <a:defRPr sz="850"/>
            </a:lvl5pPr>
            <a:lvl6pPr marL="1943895" indent="0">
              <a:buNone/>
              <a:defRPr sz="850"/>
            </a:lvl6pPr>
            <a:lvl7pPr marL="2332674" indent="0">
              <a:buNone/>
              <a:defRPr sz="850"/>
            </a:lvl7pPr>
            <a:lvl8pPr marL="2721453" indent="0">
              <a:buNone/>
              <a:defRPr sz="850"/>
            </a:lvl8pPr>
            <a:lvl9pPr marL="3110232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649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989" y="581026"/>
            <a:ext cx="6705600" cy="210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9" y="2903539"/>
            <a:ext cx="6705600" cy="692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10109201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19064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884F0B2-B493-4BF7-8ECE-6909FFB28D8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926" y="10109201"/>
            <a:ext cx="26257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19064" fontAlgn="auto">
              <a:spcBef>
                <a:spcPts val="0"/>
              </a:spcBef>
              <a:spcAft>
                <a:spcPts val="0"/>
              </a:spcAft>
              <a:defRPr sz="102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164" y="10109201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019064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74A00B5-3BCE-4728-91D6-CDCA4B0AE92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332" rtl="0" fontAlgn="base">
        <a:lnSpc>
          <a:spcPct val="90000"/>
        </a:lnSpc>
        <a:spcBef>
          <a:spcPct val="0"/>
        </a:spcBef>
        <a:spcAft>
          <a:spcPct val="0"/>
        </a:spcAft>
        <a:defRPr kumimoji="1" sz="370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332" rtl="0" fontAlgn="base">
        <a:lnSpc>
          <a:spcPct val="90000"/>
        </a:lnSpc>
        <a:spcBef>
          <a:spcPct val="0"/>
        </a:spcBef>
        <a:spcAft>
          <a:spcPct val="0"/>
        </a:spcAft>
        <a:defRPr kumimoji="1" sz="3701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332" rtl="0" fontAlgn="base">
        <a:lnSpc>
          <a:spcPct val="90000"/>
        </a:lnSpc>
        <a:spcBef>
          <a:spcPct val="0"/>
        </a:spcBef>
        <a:spcAft>
          <a:spcPct val="0"/>
        </a:spcAft>
        <a:defRPr kumimoji="1" sz="3701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332" rtl="0" fontAlgn="base">
        <a:lnSpc>
          <a:spcPct val="90000"/>
        </a:lnSpc>
        <a:spcBef>
          <a:spcPct val="0"/>
        </a:spcBef>
        <a:spcAft>
          <a:spcPct val="0"/>
        </a:spcAft>
        <a:defRPr kumimoji="1" sz="3701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332" rtl="0" fontAlgn="base">
        <a:lnSpc>
          <a:spcPct val="90000"/>
        </a:lnSpc>
        <a:spcBef>
          <a:spcPct val="0"/>
        </a:spcBef>
        <a:spcAft>
          <a:spcPct val="0"/>
        </a:spcAft>
        <a:defRPr kumimoji="1" sz="3701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26" algn="l" defTabSz="776332" rtl="0" fontAlgn="base">
        <a:lnSpc>
          <a:spcPct val="90000"/>
        </a:lnSpc>
        <a:spcBef>
          <a:spcPct val="0"/>
        </a:spcBef>
        <a:spcAft>
          <a:spcPct val="0"/>
        </a:spcAft>
        <a:defRPr kumimoji="1" sz="3701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52" algn="l" defTabSz="776332" rtl="0" fontAlgn="base">
        <a:lnSpc>
          <a:spcPct val="90000"/>
        </a:lnSpc>
        <a:spcBef>
          <a:spcPct val="0"/>
        </a:spcBef>
        <a:spcAft>
          <a:spcPct val="0"/>
        </a:spcAft>
        <a:defRPr kumimoji="1" sz="3701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77" algn="l" defTabSz="776332" rtl="0" fontAlgn="base">
        <a:lnSpc>
          <a:spcPct val="90000"/>
        </a:lnSpc>
        <a:spcBef>
          <a:spcPct val="0"/>
        </a:spcBef>
        <a:spcAft>
          <a:spcPct val="0"/>
        </a:spcAft>
        <a:defRPr kumimoji="1" sz="3701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903" algn="l" defTabSz="776332" rtl="0" fontAlgn="base">
        <a:lnSpc>
          <a:spcPct val="90000"/>
        </a:lnSpc>
        <a:spcBef>
          <a:spcPct val="0"/>
        </a:spcBef>
        <a:spcAft>
          <a:spcPct val="0"/>
        </a:spcAft>
        <a:defRPr kumimoji="1" sz="3701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86" indent="-193686" algn="l" defTabSz="776332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1" kern="1200">
          <a:solidFill>
            <a:schemeClr val="tx1"/>
          </a:solidFill>
          <a:latin typeface="+mn-lt"/>
          <a:ea typeface="+mn-ea"/>
          <a:cs typeface="+mn-cs"/>
        </a:defRPr>
      </a:lvl1pPr>
      <a:lvl2pPr marL="582646" indent="-193686" algn="l" defTabSz="776332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605" indent="-193686" algn="l" defTabSz="776332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564" indent="-193686" algn="l" defTabSz="776332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936" indent="-193686" algn="l" defTabSz="776332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284" indent="-194390" algn="l" defTabSz="777558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7064" indent="-194390" algn="l" defTabSz="777558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5843" indent="-194390" algn="l" defTabSz="777558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4621" indent="-194390" algn="l" defTabSz="777558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58" rtl="0" eaLnBrk="1" latinLnBrk="0" hangingPunct="1"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779" algn="l" defTabSz="777558" rtl="0" eaLnBrk="1" latinLnBrk="0" hangingPunct="1"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558" algn="l" defTabSz="777558" rtl="0" eaLnBrk="1" latinLnBrk="0" hangingPunct="1"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6337" algn="l" defTabSz="777558" rtl="0" eaLnBrk="1" latinLnBrk="0" hangingPunct="1"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5116" algn="l" defTabSz="777558" rtl="0" eaLnBrk="1" latinLnBrk="0" hangingPunct="1"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895" algn="l" defTabSz="777558" rtl="0" eaLnBrk="1" latinLnBrk="0" hangingPunct="1"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2674" algn="l" defTabSz="777558" rtl="0" eaLnBrk="1" latinLnBrk="0" hangingPunct="1"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1453" algn="l" defTabSz="777558" rtl="0" eaLnBrk="1" latinLnBrk="0" hangingPunct="1"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10232" algn="l" defTabSz="777558" rtl="0" eaLnBrk="1" latinLnBrk="0" hangingPunct="1"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469835" y="1867387"/>
            <a:ext cx="2512699" cy="144655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廃止</a:t>
            </a:r>
            <a:endParaRPr kumimoji="1" lang="ja-JP" altLang="en-US" sz="88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7" name="テキスト ボックス 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 txBox="1"/>
          <p:nvPr/>
        </p:nvSpPr>
        <p:spPr>
          <a:xfrm>
            <a:off x="5056794" y="2436262"/>
            <a:ext cx="2512699" cy="886184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します。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06B6B50-E9FB-4FB0-812B-9286BBF6347D}"/>
              </a:ext>
            </a:extLst>
          </p:cNvPr>
          <p:cNvSpPr txBox="1"/>
          <p:nvPr/>
        </p:nvSpPr>
        <p:spPr>
          <a:xfrm>
            <a:off x="525798" y="979390"/>
            <a:ext cx="6731864" cy="886184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defTabSz="914400">
              <a:defRPr/>
            </a:pPr>
            <a:r>
              <a:rPr lang="ja-JP" altLang="en-US" sz="4400" kern="0" dirty="0">
                <a:solidFill>
                  <a:sysClr val="windowText" lastClr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申請書等の手続の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B37749E-7CEF-49CD-A53D-7062E1919048}"/>
              </a:ext>
            </a:extLst>
          </p:cNvPr>
          <p:cNvSpPr txBox="1"/>
          <p:nvPr/>
        </p:nvSpPr>
        <p:spPr>
          <a:xfrm>
            <a:off x="533340" y="2394533"/>
            <a:ext cx="2068631" cy="886184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defTabSz="914400">
              <a:defRPr/>
            </a:pPr>
            <a:r>
              <a:rPr lang="ja-JP" altLang="en-US" sz="4400" kern="0" dirty="0">
                <a:solidFill>
                  <a:sysClr val="windowText" lastClr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押印を</a:t>
            </a:r>
          </a:p>
        </p:txBody>
      </p:sp>
      <p:sp>
        <p:nvSpPr>
          <p:cNvPr id="18" name="テキスト ボックス 6">
            <a:extLst>
              <a:ext uri="{FF2B5EF4-FFF2-40B4-BE49-F238E27FC236}">
                <a16:creationId xmlns:a16="http://schemas.microsoft.com/office/drawing/2014/main" id="{00000000-0008-0000-0000-000007000000}"/>
              </a:ext>
            </a:extLst>
          </p:cNvPr>
          <p:cNvSpPr txBox="1"/>
          <p:nvPr/>
        </p:nvSpPr>
        <p:spPr>
          <a:xfrm>
            <a:off x="0" y="9833503"/>
            <a:ext cx="7775575" cy="10742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00"/>
              </a:lnSpc>
            </a:pPr>
            <a:r>
              <a:rPr kumimoji="1" lang="ja-JP" altLang="en-US" sz="1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（お問い合わせ先）兵庫県企画県民部</a:t>
            </a:r>
            <a:r>
              <a:rPr lang="zh-CN" altLang="en-US" sz="1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企画財政局</a:t>
            </a:r>
            <a:r>
              <a:rPr lang="ja-JP" altLang="en-US" sz="1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新行政課</a:t>
            </a:r>
            <a:endParaRPr lang="en-US" altLang="zh-CN" sz="18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800" baseline="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　　　　　☎</a:t>
            </a:r>
            <a:r>
              <a:rPr kumimoji="1" lang="en-US" altLang="ja-JP" sz="1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(078)362-4041 </a:t>
            </a:r>
            <a:r>
              <a:rPr kumimoji="1" lang="ja-JP" altLang="en-US" sz="1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endParaRPr kumimoji="1" lang="en-US" altLang="ja-JP" sz="18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　　　　　📧</a:t>
            </a:r>
            <a:r>
              <a:rPr lang="en-US" altLang="ja-JP" sz="1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kichou_shingyousei@pref.hyogo.lg.jp</a:t>
            </a:r>
            <a:r>
              <a:rPr kumimoji="1" lang="ja-JP" altLang="en-US" sz="18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</a:t>
            </a:r>
          </a:p>
        </p:txBody>
      </p:sp>
      <p:sp>
        <p:nvSpPr>
          <p:cNvPr id="20" name="吹き出し: 角を丸めた四角形 19">
            <a:extLst>
              <a:ext uri="{FF2B5EF4-FFF2-40B4-BE49-F238E27FC236}">
                <a16:creationId xmlns:a16="http://schemas.microsoft.com/office/drawing/2014/main" id="{49CD01D3-1A4D-431E-812A-E32F038EF469}"/>
              </a:ext>
            </a:extLst>
          </p:cNvPr>
          <p:cNvSpPr/>
          <p:nvPr/>
        </p:nvSpPr>
        <p:spPr>
          <a:xfrm>
            <a:off x="101540" y="127001"/>
            <a:ext cx="6927037" cy="679450"/>
          </a:xfrm>
          <a:prstGeom prst="wedgeRoundRectCallout">
            <a:avLst>
              <a:gd name="adj1" fmla="val -22463"/>
              <a:gd name="adj2" fmla="val 81954"/>
              <a:gd name="adj3" fmla="val 16667"/>
            </a:avLst>
          </a:prstGeom>
          <a:solidFill>
            <a:srgbClr val="DD7669"/>
          </a:solidFill>
          <a:ln>
            <a:solidFill>
              <a:srgbClr val="DD76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37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SpPr txBox="1"/>
          <p:nvPr/>
        </p:nvSpPr>
        <p:spPr>
          <a:xfrm>
            <a:off x="101540" y="227536"/>
            <a:ext cx="6927037" cy="499687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県独自の手続について県民・事業者様等による</a:t>
            </a:r>
            <a:endParaRPr kumimoji="1" lang="ja-JP" altLang="en-US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BA7021E9-C489-4AEF-810C-F24CEAFAF978}"/>
              </a:ext>
            </a:extLst>
          </p:cNvPr>
          <p:cNvSpPr/>
          <p:nvPr/>
        </p:nvSpPr>
        <p:spPr>
          <a:xfrm>
            <a:off x="519985" y="4895390"/>
            <a:ext cx="7010400" cy="1225868"/>
          </a:xfrm>
          <a:prstGeom prst="roundRect">
            <a:avLst/>
          </a:prstGeom>
          <a:solidFill>
            <a:srgbClr val="FF0000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37">
            <a:extLst>
              <a:ext uri="{FF2B5EF4-FFF2-40B4-BE49-F238E27FC236}">
                <a16:creationId xmlns:a16="http://schemas.microsoft.com/office/drawing/2014/main" id="{5D585453-F8B9-4858-9F42-8E4E3406B857}"/>
              </a:ext>
            </a:extLst>
          </p:cNvPr>
          <p:cNvSpPr txBox="1"/>
          <p:nvPr/>
        </p:nvSpPr>
        <p:spPr>
          <a:xfrm>
            <a:off x="509777" y="5084711"/>
            <a:ext cx="7020607" cy="884340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新たに電子メールアドレス欄等を</a:t>
            </a:r>
            <a:endParaRPr kumimoji="1" lang="en-US" altLang="ja-JP" sz="28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marL="0" marR="0" lvl="0" indent="0" algn="ctr" defTabSz="91440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追加し、利便性の向上を図ります</a:t>
            </a:r>
          </a:p>
        </p:txBody>
      </p:sp>
      <p:sp>
        <p:nvSpPr>
          <p:cNvPr id="28" name="テキスト ボックス 6">
            <a:extLst>
              <a:ext uri="{FF2B5EF4-FFF2-40B4-BE49-F238E27FC236}">
                <a16:creationId xmlns:a16="http://schemas.microsoft.com/office/drawing/2014/main" id="{0059FEAE-D611-4F4F-BA88-E4FF5DC1217F}"/>
              </a:ext>
            </a:extLst>
          </p:cNvPr>
          <p:cNvSpPr txBox="1"/>
          <p:nvPr/>
        </p:nvSpPr>
        <p:spPr>
          <a:xfrm>
            <a:off x="509778" y="6440574"/>
            <a:ext cx="7148322" cy="66194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00"/>
              </a:lnSpc>
            </a:pPr>
            <a:r>
              <a:rPr lang="en-US" altLang="ja-JP" sz="16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押印に代わる本人確認手段として、様式に連絡先記入欄（住所、電話番号、</a:t>
            </a:r>
            <a:endParaRPr lang="en-US" altLang="ja-JP" sz="16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電子メールアドレス）を追加し、申請・届出内容の確認等が必要になった　</a:t>
            </a:r>
            <a:endParaRPr lang="en-US" altLang="ja-JP" sz="16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場合の多様な連絡手段を確保します。</a:t>
            </a:r>
            <a:endParaRPr kumimoji="1" lang="ja-JP" altLang="en-US" sz="16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0" name="テキスト ボックス 6">
            <a:extLst>
              <a:ext uri="{FF2B5EF4-FFF2-40B4-BE49-F238E27FC236}">
                <a16:creationId xmlns:a16="http://schemas.microsoft.com/office/drawing/2014/main" id="{9C1E34FC-AD9B-4A8C-A697-FD93C586CA56}"/>
              </a:ext>
            </a:extLst>
          </p:cNvPr>
          <p:cNvSpPr txBox="1"/>
          <p:nvPr/>
        </p:nvSpPr>
        <p:spPr>
          <a:xfrm>
            <a:off x="512049" y="7161480"/>
            <a:ext cx="6951060" cy="89501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00"/>
              </a:lnSpc>
            </a:pPr>
            <a:r>
              <a:rPr lang="en-US" altLang="ja-JP" sz="16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電子メールアドレスについては、記載がない場合でも適正な申請書等と</a:t>
            </a:r>
            <a:endParaRPr lang="en-US" altLang="ja-JP" sz="16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して取り扱います。</a:t>
            </a:r>
            <a:endParaRPr kumimoji="1" lang="ja-JP" altLang="en-US" sz="16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2" name="角丸四角形 20">
            <a:extLst>
              <a:ext uri="{FF2B5EF4-FFF2-40B4-BE49-F238E27FC236}">
                <a16:creationId xmlns:a16="http://schemas.microsoft.com/office/drawing/2014/main" id="{00000000-0008-0000-0000-000015000000}"/>
              </a:ext>
            </a:extLst>
          </p:cNvPr>
          <p:cNvSpPr/>
          <p:nvPr/>
        </p:nvSpPr>
        <p:spPr>
          <a:xfrm>
            <a:off x="670798" y="8169844"/>
            <a:ext cx="4764802" cy="1164754"/>
          </a:xfrm>
          <a:prstGeom prst="roundRect">
            <a:avLst>
              <a:gd name="adj" fmla="val 7586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>
              <a:lnSpc>
                <a:spcPts val="2200"/>
              </a:lnSpc>
              <a:defRPr/>
            </a:pPr>
            <a:r>
              <a:rPr kumimoji="1" lang="ja-JP" altLang="ja-JP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兵庫県は、</a:t>
            </a:r>
            <a:r>
              <a:rPr lang="en-US" altLang="ja-JP" sz="18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ICT</a:t>
            </a:r>
            <a:r>
              <a:rPr lang="ja-JP" altLang="en-US" sz="18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技術を活用した働き方改革、</a:t>
            </a:r>
            <a:endParaRPr lang="en-US" altLang="ja-JP" sz="18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defTabSz="914400">
              <a:lnSpc>
                <a:spcPts val="2200"/>
              </a:lnSpc>
              <a:defRPr/>
            </a:pPr>
            <a:r>
              <a:rPr lang="ja-JP" altLang="en-US" sz="18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業務の効率化・高度化等の推進を図るため、</a:t>
            </a:r>
            <a:endParaRPr lang="en-US" altLang="ja-JP" sz="18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defTabSz="914400">
              <a:lnSpc>
                <a:spcPts val="2200"/>
              </a:lnSpc>
              <a:defRPr/>
            </a:pPr>
            <a:r>
              <a:rPr lang="ja-JP" altLang="en-US" sz="18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押印の廃止の取組を推進しています。</a:t>
            </a:r>
            <a:endParaRPr lang="en-US" altLang="ja-JP" sz="18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6833A45-68F5-493B-ABB1-46BF52C6F819}"/>
              </a:ext>
            </a:extLst>
          </p:cNvPr>
          <p:cNvSpPr txBox="1"/>
          <p:nvPr/>
        </p:nvSpPr>
        <p:spPr>
          <a:xfrm>
            <a:off x="5593080" y="8068102"/>
            <a:ext cx="17449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詳細はこちら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DBFBC50-F78A-470F-BECD-640B0696E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377" y="8311862"/>
            <a:ext cx="1087200" cy="1087200"/>
          </a:xfrm>
          <a:prstGeom prst="rect">
            <a:avLst/>
          </a:prstGeom>
        </p:spPr>
      </p:pic>
      <p:sp>
        <p:nvSpPr>
          <p:cNvPr id="19" name="テキスト ボックス 6">
            <a:extLst>
              <a:ext uri="{FF2B5EF4-FFF2-40B4-BE49-F238E27FC236}">
                <a16:creationId xmlns:a16="http://schemas.microsoft.com/office/drawing/2014/main" id="{12EBEB7B-896E-438C-85F9-812AE545B3D9}"/>
              </a:ext>
            </a:extLst>
          </p:cNvPr>
          <p:cNvSpPr txBox="1"/>
          <p:nvPr/>
        </p:nvSpPr>
        <p:spPr>
          <a:xfrm>
            <a:off x="509778" y="3371363"/>
            <a:ext cx="7148322" cy="66194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00"/>
              </a:lnSpc>
            </a:pPr>
            <a:r>
              <a:rPr lang="en-US" altLang="ja-JP" sz="16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一部、印鑑登録証明書付き実印および金融機関届出印を求める手続は、押</a:t>
            </a:r>
            <a:endParaRPr lang="en-US" altLang="ja-JP" sz="16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印が必要です。</a:t>
            </a:r>
            <a:endParaRPr lang="en-US" altLang="ja-JP" sz="16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A94B35B-F2DB-4937-AEAC-4C009A0450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033" y="852360"/>
            <a:ext cx="1893076" cy="1768007"/>
          </a:xfrm>
          <a:prstGeom prst="rect">
            <a:avLst/>
          </a:prstGeom>
        </p:spPr>
      </p:pic>
      <p:sp>
        <p:nvSpPr>
          <p:cNvPr id="26" name="テキスト ボックス 6">
            <a:extLst>
              <a:ext uri="{FF2B5EF4-FFF2-40B4-BE49-F238E27FC236}">
                <a16:creationId xmlns:a16="http://schemas.microsoft.com/office/drawing/2014/main" id="{B8BF766E-5ED0-4B78-9569-2EA46256EDC8}"/>
              </a:ext>
            </a:extLst>
          </p:cNvPr>
          <p:cNvSpPr txBox="1"/>
          <p:nvPr/>
        </p:nvSpPr>
        <p:spPr>
          <a:xfrm>
            <a:off x="509778" y="3898413"/>
            <a:ext cx="7148322" cy="66194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00"/>
              </a:lnSpc>
            </a:pPr>
            <a:r>
              <a:rPr lang="en-US" altLang="ja-JP" sz="16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国の法令等に基づく手続は国の動向等を踏まえて適宜、見直します。</a:t>
            </a:r>
            <a:endParaRPr lang="en-US" altLang="ja-JP" sz="1600" dirty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5164433"/>
      </p:ext>
    </p:extLst>
  </p:cSld>
  <p:clrMapOvr>
    <a:masterClrMapping/>
  </p:clrMapOvr>
</p:sld>
</file>

<file path=ppt/theme/theme1.xml><?xml version="1.0" encoding="utf-8"?>
<a:theme xmlns:a="http://schemas.openxmlformats.org/drawingml/2006/main" name="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074_クリスマス</Template>
  <TotalTime>0</TotalTime>
  <Words>231</Words>
  <Application>Microsoft Office PowerPoint</Application>
  <PresentationFormat>ユーザー設定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HG創英角ｺﾞｼｯｸUB</vt:lpstr>
      <vt:lpstr>ＭＳ Ｐゴシック</vt:lpstr>
      <vt:lpstr>メイリオ</vt:lpstr>
      <vt:lpstr>游ゴシック</vt:lpstr>
      <vt:lpstr>Arial</vt:lpstr>
      <vt:lpstr>Calibri</vt:lpstr>
      <vt:lpstr>Calibri Light</vt:lpstr>
      <vt:lpstr>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2014-07-29T11:35:20Z</dcterms:created>
  <dcterms:modified xsi:type="dcterms:W3CDTF">2021-04-05T04:07:22Z</dcterms:modified>
</cp:coreProperties>
</file>