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8" r:id="rId2"/>
    <p:sldId id="257" r:id="rId3"/>
  </p:sldIdLst>
  <p:sldSz cx="6858000" cy="9144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960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63" autoAdjust="0"/>
    <p:restoredTop sz="94660"/>
  </p:normalViewPr>
  <p:slideViewPr>
    <p:cSldViewPr snapToGrid="0">
      <p:cViewPr>
        <p:scale>
          <a:sx n="100" d="100"/>
          <a:sy n="100" d="100"/>
        </p:scale>
        <p:origin x="266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7" tIns="45712" rIns="91427"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2"/>
            <a:ext cx="2949575" cy="498475"/>
          </a:xfrm>
          <a:prstGeom prst="rect">
            <a:avLst/>
          </a:prstGeom>
        </p:spPr>
        <p:txBody>
          <a:bodyPr vert="horz" lIns="91427" tIns="45712" rIns="91427" bIns="45712" rtlCol="0"/>
          <a:lstStyle>
            <a:lvl1pPr algn="r">
              <a:defRPr sz="1200"/>
            </a:lvl1pPr>
          </a:lstStyle>
          <a:p>
            <a:fld id="{042B436D-B103-4B65-8CAD-95D103A9201D}" type="datetimeFigureOut">
              <a:rPr kumimoji="1" lang="ja-JP" altLang="en-US" smtClean="0"/>
              <a:t>2024/9/2</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27" tIns="45712" rIns="91427" bIns="45712" rtlCol="0" anchor="ctr"/>
          <a:lstStyle/>
          <a:p>
            <a:endParaRPr lang="ja-JP" altLang="en-US"/>
          </a:p>
        </p:txBody>
      </p:sp>
      <p:sp>
        <p:nvSpPr>
          <p:cNvPr id="5" name="ノート プレースホルダー 4"/>
          <p:cNvSpPr>
            <a:spLocks noGrp="1"/>
          </p:cNvSpPr>
          <p:nvPr>
            <p:ph type="body" sz="quarter" idx="3"/>
          </p:nvPr>
        </p:nvSpPr>
        <p:spPr>
          <a:xfrm>
            <a:off x="681038" y="4783140"/>
            <a:ext cx="5445125" cy="3913187"/>
          </a:xfrm>
          <a:prstGeom prst="rect">
            <a:avLst/>
          </a:prstGeom>
        </p:spPr>
        <p:txBody>
          <a:bodyPr vert="horz" lIns="91427" tIns="45712" rIns="91427"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27" tIns="45712" rIns="91427"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5"/>
            <a:ext cx="2949575" cy="498475"/>
          </a:xfrm>
          <a:prstGeom prst="rect">
            <a:avLst/>
          </a:prstGeom>
        </p:spPr>
        <p:txBody>
          <a:bodyPr vert="horz" lIns="91427" tIns="45712" rIns="91427" bIns="45712" rtlCol="0" anchor="b"/>
          <a:lstStyle>
            <a:lvl1pPr algn="r">
              <a:defRPr sz="1200"/>
            </a:lvl1pPr>
          </a:lstStyle>
          <a:p>
            <a:fld id="{42987CFD-DC41-4F39-992C-A3B2EE668958}" type="slidenum">
              <a:rPr kumimoji="1" lang="ja-JP" altLang="en-US" smtClean="0"/>
              <a:t>‹#›</a:t>
            </a:fld>
            <a:endParaRPr kumimoji="1" lang="ja-JP" altLang="en-US"/>
          </a:p>
        </p:txBody>
      </p:sp>
    </p:spTree>
    <p:extLst>
      <p:ext uri="{BB962C8B-B14F-4D97-AF65-F5344CB8AC3E}">
        <p14:creationId xmlns:p14="http://schemas.microsoft.com/office/powerpoint/2010/main" val="28146994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B636A9E-79CB-4E0A-A89B-808EA4A0D3CE}"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6961A-F0E6-43D6-A3C8-58614223CD69}" type="slidenum">
              <a:rPr kumimoji="1" lang="ja-JP" altLang="en-US" smtClean="0"/>
              <a:t>‹#›</a:t>
            </a:fld>
            <a:endParaRPr kumimoji="1" lang="ja-JP" altLang="en-US"/>
          </a:p>
        </p:txBody>
      </p:sp>
    </p:spTree>
    <p:extLst>
      <p:ext uri="{BB962C8B-B14F-4D97-AF65-F5344CB8AC3E}">
        <p14:creationId xmlns:p14="http://schemas.microsoft.com/office/powerpoint/2010/main" val="265503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636A9E-79CB-4E0A-A89B-808EA4A0D3CE}"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6961A-F0E6-43D6-A3C8-58614223CD69}" type="slidenum">
              <a:rPr kumimoji="1" lang="ja-JP" altLang="en-US" smtClean="0"/>
              <a:t>‹#›</a:t>
            </a:fld>
            <a:endParaRPr kumimoji="1" lang="ja-JP" altLang="en-US"/>
          </a:p>
        </p:txBody>
      </p:sp>
    </p:spTree>
    <p:extLst>
      <p:ext uri="{BB962C8B-B14F-4D97-AF65-F5344CB8AC3E}">
        <p14:creationId xmlns:p14="http://schemas.microsoft.com/office/powerpoint/2010/main" val="531607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636A9E-79CB-4E0A-A89B-808EA4A0D3CE}"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6961A-F0E6-43D6-A3C8-58614223CD69}" type="slidenum">
              <a:rPr kumimoji="1" lang="ja-JP" altLang="en-US" smtClean="0"/>
              <a:t>‹#›</a:t>
            </a:fld>
            <a:endParaRPr kumimoji="1" lang="ja-JP" altLang="en-US"/>
          </a:p>
        </p:txBody>
      </p:sp>
    </p:spTree>
    <p:extLst>
      <p:ext uri="{BB962C8B-B14F-4D97-AF65-F5344CB8AC3E}">
        <p14:creationId xmlns:p14="http://schemas.microsoft.com/office/powerpoint/2010/main" val="411600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636A9E-79CB-4E0A-A89B-808EA4A0D3CE}"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6961A-F0E6-43D6-A3C8-58614223CD69}" type="slidenum">
              <a:rPr kumimoji="1" lang="ja-JP" altLang="en-US" smtClean="0"/>
              <a:t>‹#›</a:t>
            </a:fld>
            <a:endParaRPr kumimoji="1" lang="ja-JP" altLang="en-US"/>
          </a:p>
        </p:txBody>
      </p:sp>
    </p:spTree>
    <p:extLst>
      <p:ext uri="{BB962C8B-B14F-4D97-AF65-F5344CB8AC3E}">
        <p14:creationId xmlns:p14="http://schemas.microsoft.com/office/powerpoint/2010/main" val="1344261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B636A9E-79CB-4E0A-A89B-808EA4A0D3CE}"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E6961A-F0E6-43D6-A3C8-58614223CD69}" type="slidenum">
              <a:rPr kumimoji="1" lang="ja-JP" altLang="en-US" smtClean="0"/>
              <a:t>‹#›</a:t>
            </a:fld>
            <a:endParaRPr kumimoji="1" lang="ja-JP" altLang="en-US"/>
          </a:p>
        </p:txBody>
      </p:sp>
    </p:spTree>
    <p:extLst>
      <p:ext uri="{BB962C8B-B14F-4D97-AF65-F5344CB8AC3E}">
        <p14:creationId xmlns:p14="http://schemas.microsoft.com/office/powerpoint/2010/main" val="2301389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B636A9E-79CB-4E0A-A89B-808EA4A0D3CE}"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E6961A-F0E6-43D6-A3C8-58614223CD69}" type="slidenum">
              <a:rPr kumimoji="1" lang="ja-JP" altLang="en-US" smtClean="0"/>
              <a:t>‹#›</a:t>
            </a:fld>
            <a:endParaRPr kumimoji="1" lang="ja-JP" altLang="en-US"/>
          </a:p>
        </p:txBody>
      </p:sp>
    </p:spTree>
    <p:extLst>
      <p:ext uri="{BB962C8B-B14F-4D97-AF65-F5344CB8AC3E}">
        <p14:creationId xmlns:p14="http://schemas.microsoft.com/office/powerpoint/2010/main" val="299278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B636A9E-79CB-4E0A-A89B-808EA4A0D3CE}" type="datetimeFigureOut">
              <a:rPr kumimoji="1" lang="ja-JP" altLang="en-US" smtClean="0"/>
              <a:t>2024/9/2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E6961A-F0E6-43D6-A3C8-58614223CD69}" type="slidenum">
              <a:rPr kumimoji="1" lang="ja-JP" altLang="en-US" smtClean="0"/>
              <a:t>‹#›</a:t>
            </a:fld>
            <a:endParaRPr kumimoji="1" lang="ja-JP" altLang="en-US"/>
          </a:p>
        </p:txBody>
      </p:sp>
    </p:spTree>
    <p:extLst>
      <p:ext uri="{BB962C8B-B14F-4D97-AF65-F5344CB8AC3E}">
        <p14:creationId xmlns:p14="http://schemas.microsoft.com/office/powerpoint/2010/main" val="2048309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B636A9E-79CB-4E0A-A89B-808EA4A0D3CE}" type="datetimeFigureOut">
              <a:rPr kumimoji="1" lang="ja-JP" altLang="en-US" smtClean="0"/>
              <a:t>2024/9/2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E6961A-F0E6-43D6-A3C8-58614223CD69}" type="slidenum">
              <a:rPr kumimoji="1" lang="ja-JP" altLang="en-US" smtClean="0"/>
              <a:t>‹#›</a:t>
            </a:fld>
            <a:endParaRPr kumimoji="1" lang="ja-JP" altLang="en-US"/>
          </a:p>
        </p:txBody>
      </p:sp>
    </p:spTree>
    <p:extLst>
      <p:ext uri="{BB962C8B-B14F-4D97-AF65-F5344CB8AC3E}">
        <p14:creationId xmlns:p14="http://schemas.microsoft.com/office/powerpoint/2010/main" val="4031989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636A9E-79CB-4E0A-A89B-808EA4A0D3CE}" type="datetimeFigureOut">
              <a:rPr kumimoji="1" lang="ja-JP" altLang="en-US" smtClean="0"/>
              <a:t>2024/9/2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E6961A-F0E6-43D6-A3C8-58614223CD69}" type="slidenum">
              <a:rPr kumimoji="1" lang="ja-JP" altLang="en-US" smtClean="0"/>
              <a:t>‹#›</a:t>
            </a:fld>
            <a:endParaRPr kumimoji="1" lang="ja-JP" altLang="en-US"/>
          </a:p>
        </p:txBody>
      </p:sp>
    </p:spTree>
    <p:extLst>
      <p:ext uri="{BB962C8B-B14F-4D97-AF65-F5344CB8AC3E}">
        <p14:creationId xmlns:p14="http://schemas.microsoft.com/office/powerpoint/2010/main" val="1330804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636A9E-79CB-4E0A-A89B-808EA4A0D3CE}"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E6961A-F0E6-43D6-A3C8-58614223CD69}" type="slidenum">
              <a:rPr kumimoji="1" lang="ja-JP" altLang="en-US" smtClean="0"/>
              <a:t>‹#›</a:t>
            </a:fld>
            <a:endParaRPr kumimoji="1" lang="ja-JP" altLang="en-US"/>
          </a:p>
        </p:txBody>
      </p:sp>
    </p:spTree>
    <p:extLst>
      <p:ext uri="{BB962C8B-B14F-4D97-AF65-F5344CB8AC3E}">
        <p14:creationId xmlns:p14="http://schemas.microsoft.com/office/powerpoint/2010/main" val="91514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636A9E-79CB-4E0A-A89B-808EA4A0D3CE}"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E6961A-F0E6-43D6-A3C8-58614223CD69}" type="slidenum">
              <a:rPr kumimoji="1" lang="ja-JP" altLang="en-US" smtClean="0"/>
              <a:t>‹#›</a:t>
            </a:fld>
            <a:endParaRPr kumimoji="1" lang="ja-JP" altLang="en-US"/>
          </a:p>
        </p:txBody>
      </p:sp>
    </p:spTree>
    <p:extLst>
      <p:ext uri="{BB962C8B-B14F-4D97-AF65-F5344CB8AC3E}">
        <p14:creationId xmlns:p14="http://schemas.microsoft.com/office/powerpoint/2010/main" val="3807203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B636A9E-79CB-4E0A-A89B-808EA4A0D3CE}" type="datetimeFigureOut">
              <a:rPr kumimoji="1" lang="ja-JP" altLang="en-US" smtClean="0"/>
              <a:t>2024/9/2</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CE6961A-F0E6-43D6-A3C8-58614223CD69}" type="slidenum">
              <a:rPr kumimoji="1" lang="ja-JP" altLang="en-US" smtClean="0"/>
              <a:t>‹#›</a:t>
            </a:fld>
            <a:endParaRPr kumimoji="1" lang="ja-JP" altLang="en-US"/>
          </a:p>
        </p:txBody>
      </p:sp>
    </p:spTree>
    <p:extLst>
      <p:ext uri="{BB962C8B-B14F-4D97-AF65-F5344CB8AC3E}">
        <p14:creationId xmlns:p14="http://schemas.microsoft.com/office/powerpoint/2010/main" val="7236530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4.png"/><Relationship Id="rId3" Type="http://schemas.openxmlformats.org/officeDocument/2006/relationships/image" Target="../media/image6.png"/><Relationship Id="rId7" Type="http://schemas.openxmlformats.org/officeDocument/2006/relationships/image" Target="../media/image10.png"/><Relationship Id="rId12"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11" Type="http://schemas.openxmlformats.org/officeDocument/2006/relationships/image" Target="../media/image13.png"/><Relationship Id="rId5" Type="http://schemas.openxmlformats.org/officeDocument/2006/relationships/image" Target="../media/image8.png"/><Relationship Id="rId10" Type="http://schemas.openxmlformats.org/officeDocument/2006/relationships/image" Target="../media/image12.png"/><Relationship Id="rId4" Type="http://schemas.openxmlformats.org/officeDocument/2006/relationships/image" Target="../media/image7.png"/><Relationship Id="rId9" Type="http://schemas.microsoft.com/office/2007/relationships/hdphoto" Target="../media/hdphoto1.wdp"/><Relationship Id="rId1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684A96C4-7AF4-44BE-BB00-81AC4A1635E8}"/>
              </a:ext>
            </a:extLst>
          </p:cNvPr>
          <p:cNvPicPr>
            <a:picLocks noChangeAspect="1"/>
          </p:cNvPicPr>
          <p:nvPr/>
        </p:nvPicPr>
        <p:blipFill>
          <a:blip r:embed="rId2"/>
          <a:stretch>
            <a:fillRect/>
          </a:stretch>
        </p:blipFill>
        <p:spPr>
          <a:xfrm>
            <a:off x="751604" y="2662538"/>
            <a:ext cx="2138275" cy="2945354"/>
          </a:xfrm>
          <a:prstGeom prst="rect">
            <a:avLst/>
          </a:prstGeom>
        </p:spPr>
      </p:pic>
      <p:sp>
        <p:nvSpPr>
          <p:cNvPr id="45" name="四角形: 角を丸くする 44">
            <a:extLst>
              <a:ext uri="{FF2B5EF4-FFF2-40B4-BE49-F238E27FC236}">
                <a16:creationId xmlns:a16="http://schemas.microsoft.com/office/drawing/2014/main" id="{170E8063-DD66-444F-AD8C-388D1A146A25}"/>
              </a:ext>
            </a:extLst>
          </p:cNvPr>
          <p:cNvSpPr/>
          <p:nvPr/>
        </p:nvSpPr>
        <p:spPr>
          <a:xfrm>
            <a:off x="3455440" y="4484578"/>
            <a:ext cx="2864865" cy="1081592"/>
          </a:xfrm>
          <a:prstGeom prst="roundRect">
            <a:avLst>
              <a:gd name="adj" fmla="val 750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4" name="グループ化 143">
            <a:extLst>
              <a:ext uri="{FF2B5EF4-FFF2-40B4-BE49-F238E27FC236}">
                <a16:creationId xmlns:a16="http://schemas.microsoft.com/office/drawing/2014/main" id="{8591C48C-7CD3-4FD1-92A1-9865487EE2DE}"/>
              </a:ext>
            </a:extLst>
          </p:cNvPr>
          <p:cNvGrpSpPr>
            <a:grpSpLocks noChangeAspect="1"/>
          </p:cNvGrpSpPr>
          <p:nvPr/>
        </p:nvGrpSpPr>
        <p:grpSpPr>
          <a:xfrm>
            <a:off x="5369966" y="7523996"/>
            <a:ext cx="1306008" cy="1137955"/>
            <a:chOff x="5073391" y="2790188"/>
            <a:chExt cx="1541939" cy="1343527"/>
          </a:xfrm>
        </p:grpSpPr>
        <p:pic>
          <p:nvPicPr>
            <p:cNvPr id="145" name="図 144">
              <a:extLst>
                <a:ext uri="{FF2B5EF4-FFF2-40B4-BE49-F238E27FC236}">
                  <a16:creationId xmlns:a16="http://schemas.microsoft.com/office/drawing/2014/main" id="{8CCC8B75-1D49-45CA-A2EC-FA45D92E2B6D}"/>
                </a:ext>
              </a:extLst>
            </p:cNvPr>
            <p:cNvPicPr>
              <a:picLocks noChangeAspect="1"/>
            </p:cNvPicPr>
            <p:nvPr/>
          </p:nvPicPr>
          <p:blipFill>
            <a:blip r:embed="rId3"/>
            <a:stretch>
              <a:fillRect/>
            </a:stretch>
          </p:blipFill>
          <p:spPr>
            <a:xfrm>
              <a:off x="5073391" y="2790188"/>
              <a:ext cx="1541939" cy="997790"/>
            </a:xfrm>
            <a:prstGeom prst="rect">
              <a:avLst/>
            </a:prstGeom>
          </p:spPr>
        </p:pic>
        <p:sp>
          <p:nvSpPr>
            <p:cNvPr id="146" name="テキスト ボックス 145">
              <a:extLst>
                <a:ext uri="{FF2B5EF4-FFF2-40B4-BE49-F238E27FC236}">
                  <a16:creationId xmlns:a16="http://schemas.microsoft.com/office/drawing/2014/main" id="{C9AB995A-44CB-4BDF-97EE-F01C79690B24}"/>
                </a:ext>
              </a:extLst>
            </p:cNvPr>
            <p:cNvSpPr txBox="1"/>
            <p:nvPr/>
          </p:nvSpPr>
          <p:spPr>
            <a:xfrm>
              <a:off x="5134666" y="3764383"/>
              <a:ext cx="1379220" cy="369332"/>
            </a:xfrm>
            <a:prstGeom prst="rect">
              <a:avLst/>
            </a:prstGeom>
            <a:noFill/>
          </p:spPr>
          <p:txBody>
            <a:bodyPr wrap="squar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ビニール袋等の表面を消毒する</a:t>
              </a:r>
            </a:p>
          </p:txBody>
        </p:sp>
      </p:grpSp>
      <p:sp>
        <p:nvSpPr>
          <p:cNvPr id="6" name="テキスト ボックス 5">
            <a:extLst>
              <a:ext uri="{FF2B5EF4-FFF2-40B4-BE49-F238E27FC236}">
                <a16:creationId xmlns:a16="http://schemas.microsoft.com/office/drawing/2014/main" id="{E76EA9AE-8232-477E-89D5-8B410F40D1BF}"/>
              </a:ext>
            </a:extLst>
          </p:cNvPr>
          <p:cNvSpPr txBox="1"/>
          <p:nvPr/>
        </p:nvSpPr>
        <p:spPr>
          <a:xfrm>
            <a:off x="347626" y="1697830"/>
            <a:ext cx="6110998" cy="282573"/>
          </a:xfrm>
          <a:prstGeom prst="rect">
            <a:avLst/>
          </a:prstGeom>
          <a:solidFill>
            <a:schemeClr val="tx1">
              <a:lumMod val="50000"/>
              <a:lumOff val="50000"/>
            </a:schemeClr>
          </a:solidFill>
        </p:spPr>
        <p:txBody>
          <a:bodyPr wrap="square" lIns="36000" tIns="0" rIns="36000" bIns="36000">
            <a:spAutoFit/>
          </a:bodyPr>
          <a:lstStyle/>
          <a:p>
            <a:r>
              <a:rPr lang="ja-JP" altLang="ja-JP" sz="1600" b="1" kern="100" dirty="0">
                <a:solidFill>
                  <a:schemeClr val="bg1"/>
                </a:solidFill>
                <a:effectLst/>
                <a:latin typeface="游明朝" panose="02020400000000000000" pitchFamily="18" charset="-128"/>
                <a:ea typeface="HG丸ｺﾞｼｯｸM-PRO" panose="020F0600000000000000" pitchFamily="50" charset="-128"/>
                <a:cs typeface="Times New Roman" panose="02020603050405020304" pitchFamily="18" charset="0"/>
              </a:rPr>
              <a:t>出猟前に必ず豚熱感染確認区域を確認下さい！</a:t>
            </a:r>
            <a:endParaRPr lang="ja-JP" altLang="ja-JP" sz="900" kern="100" dirty="0">
              <a:solidFill>
                <a:schemeClr val="bg1"/>
              </a:solidFill>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4B75D983-A9FF-4582-912E-10936728E972}"/>
              </a:ext>
            </a:extLst>
          </p:cNvPr>
          <p:cNvSpPr txBox="1"/>
          <p:nvPr/>
        </p:nvSpPr>
        <p:spPr>
          <a:xfrm>
            <a:off x="288220" y="5896927"/>
            <a:ext cx="6118325" cy="282573"/>
          </a:xfrm>
          <a:prstGeom prst="rect">
            <a:avLst/>
          </a:prstGeom>
          <a:solidFill>
            <a:schemeClr val="tx1">
              <a:lumMod val="50000"/>
              <a:lumOff val="50000"/>
            </a:schemeClr>
          </a:solidFill>
        </p:spPr>
        <p:txBody>
          <a:bodyPr wrap="square" lIns="36000" tIns="0" rIns="36000" bIns="36000">
            <a:spAutoFit/>
          </a:bodyPr>
          <a:lstStyle/>
          <a:p>
            <a:pPr algn="just"/>
            <a:r>
              <a:rPr lang="ja-JP" altLang="ja-JP" sz="1600" b="1" kern="1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感染確認区域から</a:t>
            </a:r>
            <a:r>
              <a:rPr lang="ja-JP" altLang="en-US" sz="1600" b="1" kern="1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イノシシを</a:t>
            </a:r>
            <a:r>
              <a:rPr lang="ja-JP" altLang="ja-JP" sz="1600" b="1" kern="1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持ち出さないで下さい！</a:t>
            </a:r>
            <a:endParaRPr lang="ja-JP" altLang="ja-JP" sz="1100" b="1" kern="1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1" name="テキスト ボックス 20">
            <a:extLst>
              <a:ext uri="{FF2B5EF4-FFF2-40B4-BE49-F238E27FC236}">
                <a16:creationId xmlns:a16="http://schemas.microsoft.com/office/drawing/2014/main" id="{0DB9D0AA-F69A-4E2B-BC01-95A573F0E538}"/>
              </a:ext>
            </a:extLst>
          </p:cNvPr>
          <p:cNvSpPr txBox="1"/>
          <p:nvPr/>
        </p:nvSpPr>
        <p:spPr>
          <a:xfrm>
            <a:off x="288220" y="6212001"/>
            <a:ext cx="6281559" cy="707886"/>
          </a:xfrm>
          <a:prstGeom prst="rect">
            <a:avLst/>
          </a:prstGeom>
          <a:noFill/>
        </p:spPr>
        <p:txBody>
          <a:bodyPr wrap="square">
            <a:spAutoFit/>
          </a:bodyPr>
          <a:lstStyle/>
          <a:p>
            <a:pPr algn="just"/>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上記①豚熱感染区域内（</a:t>
            </a:r>
            <a:r>
              <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10km</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圏内）で捕獲した野生イノシシの肉、内臓、血液等は、</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圏外には</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原則持ち出さないで下さい。</a:t>
            </a:r>
          </a:p>
          <a:p>
            <a:pPr algn="just"/>
            <a:r>
              <a:rPr lang="ja-JP" altLang="ja-JP"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※イノシシ以外のシカ等は持ち出し可能ですが、付着した土等を洗い流して下さい。</a:t>
            </a:r>
          </a:p>
        </p:txBody>
      </p:sp>
      <p:sp>
        <p:nvSpPr>
          <p:cNvPr id="2" name="テキスト ボックス 1">
            <a:extLst>
              <a:ext uri="{FF2B5EF4-FFF2-40B4-BE49-F238E27FC236}">
                <a16:creationId xmlns:a16="http://schemas.microsoft.com/office/drawing/2014/main" id="{A576CB4B-C347-41B8-A566-ED9AEDF6B4D0}"/>
              </a:ext>
            </a:extLst>
          </p:cNvPr>
          <p:cNvSpPr txBox="1"/>
          <p:nvPr/>
        </p:nvSpPr>
        <p:spPr>
          <a:xfrm>
            <a:off x="479640" y="681249"/>
            <a:ext cx="6107431" cy="954107"/>
          </a:xfrm>
          <a:prstGeom prst="rect">
            <a:avLst/>
          </a:prstGeom>
          <a:noFill/>
        </p:spPr>
        <p:txBody>
          <a:bodyPr wrap="square" rtlCol="0">
            <a:spAutoFit/>
          </a:bodyPr>
          <a:lstStyle/>
          <a:p>
            <a:r>
              <a:rPr kumimoji="1" lang="ja-JP" altLang="en-US" sz="1400" dirty="0">
                <a:latin typeface="HG丸ｺﾞｼｯｸM-PRO" panose="020F0600000000000000" pitchFamily="50" charset="-128"/>
                <a:ea typeface="HG丸ｺﾞｼｯｸM-PRO" panose="020F0600000000000000" pitchFamily="50" charset="-128"/>
              </a:rPr>
              <a:t>　兵庫県の複数の地域において、野生イノシシで豚熱陽性が確認されています。県内で狩猟される場合は、事前に兵庫県ＨＰで豚熱感染確認区域を確認し、当該区域及び豚熱発生市町域において狩猟をされる際は、ウイルスのまん延防止対策の徹底をお願いします。</a:t>
            </a:r>
          </a:p>
        </p:txBody>
      </p:sp>
      <p:sp>
        <p:nvSpPr>
          <p:cNvPr id="42" name="テキスト ボックス 41"/>
          <p:cNvSpPr txBox="1"/>
          <p:nvPr/>
        </p:nvSpPr>
        <p:spPr>
          <a:xfrm>
            <a:off x="396018" y="125841"/>
            <a:ext cx="6240826" cy="584775"/>
          </a:xfrm>
          <a:prstGeom prst="rect">
            <a:avLst/>
          </a:prstGeom>
          <a:noFill/>
          <a:effectLst>
            <a:softEdge rad="12700"/>
          </a:effectLst>
        </p:spPr>
        <p:txBody>
          <a:bodyPr wrap="square" rtlCol="0">
            <a:spAutoFit/>
          </a:bodyPr>
          <a:lstStyle/>
          <a:p>
            <a:pPr algn="ctr"/>
            <a:r>
              <a:rPr kumimoji="1" lang="ja-JP" altLang="en-US" sz="3200" dirty="0">
                <a:effectLst>
                  <a:outerShdw blurRad="50800" dist="50800" dir="5400000" algn="ctr" rotWithShape="0">
                    <a:schemeClr val="bg1">
                      <a:lumMod val="50000"/>
                    </a:schemeClr>
                  </a:outerShdw>
                </a:effectLst>
                <a:latin typeface="HGP創英角ｺﾞｼｯｸUB" panose="020B0900000000000000" pitchFamily="50" charset="-128"/>
                <a:ea typeface="HGP創英角ｺﾞｼｯｸUB" panose="020B0900000000000000" pitchFamily="50" charset="-128"/>
              </a:rPr>
              <a:t>狩猟期の豚熱まん延防止の</a:t>
            </a:r>
            <a:r>
              <a:rPr kumimoji="1" lang="ja-JP" altLang="en-US" sz="3200" dirty="0">
                <a:ln w="3175">
                  <a:noFill/>
                </a:ln>
                <a:effectLst>
                  <a:outerShdw blurRad="50800" dist="50800" dir="5400000" algn="ctr" rotWithShape="0">
                    <a:schemeClr val="bg1">
                      <a:lumMod val="50000"/>
                    </a:schemeClr>
                  </a:outerShdw>
                </a:effectLst>
                <a:latin typeface="HGP創英角ｺﾞｼｯｸUB" panose="020B0900000000000000" pitchFamily="50" charset="-128"/>
                <a:ea typeface="HGP創英角ｺﾞｼｯｸUB" panose="020B0900000000000000" pitchFamily="50" charset="-128"/>
              </a:rPr>
              <a:t>お願い</a:t>
            </a:r>
          </a:p>
        </p:txBody>
      </p:sp>
      <p:grpSp>
        <p:nvGrpSpPr>
          <p:cNvPr id="55" name="グループ化 54"/>
          <p:cNvGrpSpPr/>
          <p:nvPr/>
        </p:nvGrpSpPr>
        <p:grpSpPr>
          <a:xfrm>
            <a:off x="2117379" y="2702128"/>
            <a:ext cx="4272209" cy="2853617"/>
            <a:chOff x="2186379" y="2835837"/>
            <a:chExt cx="4272209" cy="2853617"/>
          </a:xfrm>
        </p:grpSpPr>
        <p:pic>
          <p:nvPicPr>
            <p:cNvPr id="3" name="図 2">
              <a:extLst>
                <a:ext uri="{FF2B5EF4-FFF2-40B4-BE49-F238E27FC236}">
                  <a16:creationId xmlns:a16="http://schemas.microsoft.com/office/drawing/2014/main" id="{F1D8F549-D579-436F-B772-BA349EDD3E27}"/>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5648161" y="4053576"/>
              <a:ext cx="650680" cy="585613"/>
            </a:xfrm>
            <a:prstGeom prst="rect">
              <a:avLst/>
            </a:prstGeom>
          </p:spPr>
        </p:pic>
        <p:grpSp>
          <p:nvGrpSpPr>
            <p:cNvPr id="22" name="グループ化 21"/>
            <p:cNvGrpSpPr/>
            <p:nvPr/>
          </p:nvGrpSpPr>
          <p:grpSpPr>
            <a:xfrm>
              <a:off x="3547972" y="4605924"/>
              <a:ext cx="2910616" cy="1083530"/>
              <a:chOff x="4460781" y="2601140"/>
              <a:chExt cx="2910616" cy="1083530"/>
            </a:xfrm>
          </p:grpSpPr>
          <p:pic>
            <p:nvPicPr>
              <p:cNvPr id="1026" name="Picture 2">
                <a:extLst>
                  <a:ext uri="{FF2B5EF4-FFF2-40B4-BE49-F238E27FC236}">
                    <a16:creationId xmlns:a16="http://schemas.microsoft.com/office/drawing/2014/main" id="{A39D52F6-17C9-4516-807B-70C7314AC58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5153" y="2792757"/>
                <a:ext cx="776497" cy="776497"/>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a:extLst>
                  <a:ext uri="{FF2B5EF4-FFF2-40B4-BE49-F238E27FC236}">
                    <a16:creationId xmlns:a16="http://schemas.microsoft.com/office/drawing/2014/main" id="{01883714-9333-4F4C-B53F-8871E9A23509}"/>
                  </a:ext>
                </a:extLst>
              </p:cNvPr>
              <p:cNvSpPr txBox="1"/>
              <p:nvPr/>
            </p:nvSpPr>
            <p:spPr>
              <a:xfrm>
                <a:off x="4525834" y="3453838"/>
                <a:ext cx="2711524" cy="230832"/>
              </a:xfrm>
              <a:prstGeom prst="rect">
                <a:avLst/>
              </a:prstGeom>
              <a:noFill/>
            </p:spPr>
            <p:txBody>
              <a:bodyPr wrap="square" rtlCol="0">
                <a:spAutoFit/>
              </a:bodyPr>
              <a:lstStyle/>
              <a:p>
                <a:r>
                  <a:rPr kumimoji="1" lang="en-US" altLang="ja-JP" sz="900" dirty="0">
                    <a:ea typeface="ＭＳ ゴシック" panose="020B0609070205080204" pitchFamily="49" charset="-128"/>
                  </a:rPr>
                  <a:t>https://web.pref.hyogo.lg.jp/nk27/butanetu.html</a:t>
                </a:r>
                <a:endParaRPr kumimoji="1" lang="ja-JP" altLang="en-US" sz="900" dirty="0">
                  <a:ea typeface="ＭＳ ゴシック" panose="020B0609070205080204" pitchFamily="49" charset="-128"/>
                </a:endParaRPr>
              </a:p>
            </p:txBody>
          </p:sp>
          <p:sp>
            <p:nvSpPr>
              <p:cNvPr id="5" name="テキスト ボックス 4">
                <a:extLst>
                  <a:ext uri="{FF2B5EF4-FFF2-40B4-BE49-F238E27FC236}">
                    <a16:creationId xmlns:a16="http://schemas.microsoft.com/office/drawing/2014/main" id="{C8BDBB94-73D8-4422-B0D6-C3B4BE5D53EC}"/>
                  </a:ext>
                </a:extLst>
              </p:cNvPr>
              <p:cNvSpPr txBox="1"/>
              <p:nvPr/>
            </p:nvSpPr>
            <p:spPr>
              <a:xfrm>
                <a:off x="4701525" y="2984979"/>
                <a:ext cx="1899084" cy="507831"/>
              </a:xfrm>
              <a:prstGeom prst="rect">
                <a:avLst/>
              </a:prstGeom>
              <a:noFill/>
            </p:spPr>
            <p:txBody>
              <a:bodyPr wrap="squar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兵庫県ホームページ</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狩猟者の方へ～兵庫県内の</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豚熱感染確認区域等について～</a:t>
                </a:r>
                <a:endParaRPr kumimoji="1" lang="ja-JP" altLang="en-US" sz="700" dirty="0">
                  <a:latin typeface="HG丸ｺﾞｼｯｸM-PRO" panose="020F0600000000000000" pitchFamily="50" charset="-128"/>
                  <a:ea typeface="HG丸ｺﾞｼｯｸM-PRO" panose="020F0600000000000000" pitchFamily="50" charset="-128"/>
                </a:endParaRPr>
              </a:p>
            </p:txBody>
          </p:sp>
          <p:sp>
            <p:nvSpPr>
              <p:cNvPr id="14" name="テキスト ボックス 13">
                <a:extLst>
                  <a:ext uri="{FF2B5EF4-FFF2-40B4-BE49-F238E27FC236}">
                    <a16:creationId xmlns:a16="http://schemas.microsoft.com/office/drawing/2014/main" id="{4142D858-6FC7-46F3-B072-42A4B56486B3}"/>
                  </a:ext>
                </a:extLst>
              </p:cNvPr>
              <p:cNvSpPr txBox="1"/>
              <p:nvPr/>
            </p:nvSpPr>
            <p:spPr>
              <a:xfrm>
                <a:off x="4460781" y="2601140"/>
                <a:ext cx="2910616" cy="276999"/>
              </a:xfrm>
              <a:prstGeom prst="rect">
                <a:avLst/>
              </a:prstGeom>
              <a:noFill/>
            </p:spPr>
            <p:txBody>
              <a:bodyPr wrap="squar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詳細の区域図は下記から確認願います。</a:t>
                </a:r>
              </a:p>
            </p:txBody>
          </p:sp>
        </p:grpSp>
        <p:grpSp>
          <p:nvGrpSpPr>
            <p:cNvPr id="50" name="グループ化 49"/>
            <p:cNvGrpSpPr/>
            <p:nvPr/>
          </p:nvGrpSpPr>
          <p:grpSpPr>
            <a:xfrm>
              <a:off x="3683364" y="2835837"/>
              <a:ext cx="2164795" cy="1277529"/>
              <a:chOff x="3966786" y="2948339"/>
              <a:chExt cx="2164795" cy="1277529"/>
            </a:xfrm>
          </p:grpSpPr>
          <p:grpSp>
            <p:nvGrpSpPr>
              <p:cNvPr id="11" name="グループ化 10"/>
              <p:cNvGrpSpPr/>
              <p:nvPr/>
            </p:nvGrpSpPr>
            <p:grpSpPr>
              <a:xfrm>
                <a:off x="3966786" y="3166212"/>
                <a:ext cx="1102166" cy="1059656"/>
                <a:chOff x="8047185" y="4738729"/>
                <a:chExt cx="1102166" cy="1059656"/>
              </a:xfrm>
            </p:grpSpPr>
            <p:sp>
              <p:nvSpPr>
                <p:cNvPr id="27" name="フリーフォーム 26"/>
                <p:cNvSpPr/>
                <p:nvPr/>
              </p:nvSpPr>
              <p:spPr>
                <a:xfrm>
                  <a:off x="8047185" y="4738729"/>
                  <a:ext cx="1054894" cy="1059656"/>
                </a:xfrm>
                <a:custGeom>
                  <a:avLst/>
                  <a:gdLst>
                    <a:gd name="connsiteX0" fmla="*/ 107156 w 1054894"/>
                    <a:gd name="connsiteY0" fmla="*/ 0 h 1059656"/>
                    <a:gd name="connsiteX1" fmla="*/ 80962 w 1054894"/>
                    <a:gd name="connsiteY1" fmla="*/ 40481 h 1059656"/>
                    <a:gd name="connsiteX2" fmla="*/ 61912 w 1054894"/>
                    <a:gd name="connsiteY2" fmla="*/ 107156 h 1059656"/>
                    <a:gd name="connsiteX3" fmla="*/ 0 w 1054894"/>
                    <a:gd name="connsiteY3" fmla="*/ 183356 h 1059656"/>
                    <a:gd name="connsiteX4" fmla="*/ 0 w 1054894"/>
                    <a:gd name="connsiteY4" fmla="*/ 266700 h 1059656"/>
                    <a:gd name="connsiteX5" fmla="*/ 2381 w 1054894"/>
                    <a:gd name="connsiteY5" fmla="*/ 311944 h 1059656"/>
                    <a:gd name="connsiteX6" fmla="*/ 2381 w 1054894"/>
                    <a:gd name="connsiteY6" fmla="*/ 311944 h 1059656"/>
                    <a:gd name="connsiteX7" fmla="*/ 2381 w 1054894"/>
                    <a:gd name="connsiteY7" fmla="*/ 335756 h 1059656"/>
                    <a:gd name="connsiteX8" fmla="*/ 40481 w 1054894"/>
                    <a:gd name="connsiteY8" fmla="*/ 392906 h 1059656"/>
                    <a:gd name="connsiteX9" fmla="*/ 104775 w 1054894"/>
                    <a:gd name="connsiteY9" fmla="*/ 373856 h 1059656"/>
                    <a:gd name="connsiteX10" fmla="*/ 140494 w 1054894"/>
                    <a:gd name="connsiteY10" fmla="*/ 385762 h 1059656"/>
                    <a:gd name="connsiteX11" fmla="*/ 150019 w 1054894"/>
                    <a:gd name="connsiteY11" fmla="*/ 428625 h 1059656"/>
                    <a:gd name="connsiteX12" fmla="*/ 140494 w 1054894"/>
                    <a:gd name="connsiteY12" fmla="*/ 445294 h 1059656"/>
                    <a:gd name="connsiteX13" fmla="*/ 169069 w 1054894"/>
                    <a:gd name="connsiteY13" fmla="*/ 473869 h 1059656"/>
                    <a:gd name="connsiteX14" fmla="*/ 145256 w 1054894"/>
                    <a:gd name="connsiteY14" fmla="*/ 514350 h 1059656"/>
                    <a:gd name="connsiteX15" fmla="*/ 138112 w 1054894"/>
                    <a:gd name="connsiteY15" fmla="*/ 611981 h 1059656"/>
                    <a:gd name="connsiteX16" fmla="*/ 171450 w 1054894"/>
                    <a:gd name="connsiteY16" fmla="*/ 652462 h 1059656"/>
                    <a:gd name="connsiteX17" fmla="*/ 76200 w 1054894"/>
                    <a:gd name="connsiteY17" fmla="*/ 816769 h 1059656"/>
                    <a:gd name="connsiteX18" fmla="*/ 123825 w 1054894"/>
                    <a:gd name="connsiteY18" fmla="*/ 876300 h 1059656"/>
                    <a:gd name="connsiteX19" fmla="*/ 140494 w 1054894"/>
                    <a:gd name="connsiteY19" fmla="*/ 983456 h 1059656"/>
                    <a:gd name="connsiteX20" fmla="*/ 397669 w 1054894"/>
                    <a:gd name="connsiteY20" fmla="*/ 966787 h 1059656"/>
                    <a:gd name="connsiteX21" fmla="*/ 395287 w 1054894"/>
                    <a:gd name="connsiteY21" fmla="*/ 1023937 h 1059656"/>
                    <a:gd name="connsiteX22" fmla="*/ 516731 w 1054894"/>
                    <a:gd name="connsiteY22" fmla="*/ 1059656 h 1059656"/>
                    <a:gd name="connsiteX23" fmla="*/ 623887 w 1054894"/>
                    <a:gd name="connsiteY23" fmla="*/ 1031081 h 1059656"/>
                    <a:gd name="connsiteX24" fmla="*/ 678656 w 1054894"/>
                    <a:gd name="connsiteY24" fmla="*/ 1019175 h 1059656"/>
                    <a:gd name="connsiteX25" fmla="*/ 738187 w 1054894"/>
                    <a:gd name="connsiteY25" fmla="*/ 1059656 h 1059656"/>
                    <a:gd name="connsiteX26" fmla="*/ 711994 w 1054894"/>
                    <a:gd name="connsiteY26" fmla="*/ 933450 h 1059656"/>
                    <a:gd name="connsiteX27" fmla="*/ 707231 w 1054894"/>
                    <a:gd name="connsiteY27" fmla="*/ 926306 h 1059656"/>
                    <a:gd name="connsiteX28" fmla="*/ 673894 w 1054894"/>
                    <a:gd name="connsiteY28" fmla="*/ 812006 h 1059656"/>
                    <a:gd name="connsiteX29" fmla="*/ 688181 w 1054894"/>
                    <a:gd name="connsiteY29" fmla="*/ 795337 h 1059656"/>
                    <a:gd name="connsiteX30" fmla="*/ 731044 w 1054894"/>
                    <a:gd name="connsiteY30" fmla="*/ 754856 h 1059656"/>
                    <a:gd name="connsiteX31" fmla="*/ 776287 w 1054894"/>
                    <a:gd name="connsiteY31" fmla="*/ 754856 h 1059656"/>
                    <a:gd name="connsiteX32" fmla="*/ 821531 w 1054894"/>
                    <a:gd name="connsiteY32" fmla="*/ 728662 h 1059656"/>
                    <a:gd name="connsiteX33" fmla="*/ 992981 w 1054894"/>
                    <a:gd name="connsiteY33" fmla="*/ 731044 h 1059656"/>
                    <a:gd name="connsiteX34" fmla="*/ 1052512 w 1054894"/>
                    <a:gd name="connsiteY34" fmla="*/ 688181 h 1059656"/>
                    <a:gd name="connsiteX35" fmla="*/ 1054894 w 1054894"/>
                    <a:gd name="connsiteY35" fmla="*/ 592931 h 1059656"/>
                    <a:gd name="connsiteX36" fmla="*/ 1007269 w 1054894"/>
                    <a:gd name="connsiteY36" fmla="*/ 597694 h 1059656"/>
                    <a:gd name="connsiteX37" fmla="*/ 964406 w 1054894"/>
                    <a:gd name="connsiteY37" fmla="*/ 559594 h 1059656"/>
                    <a:gd name="connsiteX38" fmla="*/ 964406 w 1054894"/>
                    <a:gd name="connsiteY38" fmla="*/ 559594 h 1059656"/>
                    <a:gd name="connsiteX39" fmla="*/ 938212 w 1054894"/>
                    <a:gd name="connsiteY39" fmla="*/ 557212 h 1059656"/>
                    <a:gd name="connsiteX40" fmla="*/ 940594 w 1054894"/>
                    <a:gd name="connsiteY40" fmla="*/ 481012 h 1059656"/>
                    <a:gd name="connsiteX41" fmla="*/ 978694 w 1054894"/>
                    <a:gd name="connsiteY41" fmla="*/ 471487 h 1059656"/>
                    <a:gd name="connsiteX42" fmla="*/ 919162 w 1054894"/>
                    <a:gd name="connsiteY42" fmla="*/ 378619 h 1059656"/>
                    <a:gd name="connsiteX43" fmla="*/ 897731 w 1054894"/>
                    <a:gd name="connsiteY43" fmla="*/ 378619 h 1059656"/>
                    <a:gd name="connsiteX44" fmla="*/ 838200 w 1054894"/>
                    <a:gd name="connsiteY44" fmla="*/ 345281 h 1059656"/>
                    <a:gd name="connsiteX45" fmla="*/ 869156 w 1054894"/>
                    <a:gd name="connsiteY45" fmla="*/ 297656 h 1059656"/>
                    <a:gd name="connsiteX46" fmla="*/ 840581 w 1054894"/>
                    <a:gd name="connsiteY46" fmla="*/ 197644 h 1059656"/>
                    <a:gd name="connsiteX47" fmla="*/ 797719 w 1054894"/>
                    <a:gd name="connsiteY47" fmla="*/ 185737 h 1059656"/>
                    <a:gd name="connsiteX48" fmla="*/ 781050 w 1054894"/>
                    <a:gd name="connsiteY48" fmla="*/ 176212 h 1059656"/>
                    <a:gd name="connsiteX49" fmla="*/ 747712 w 1054894"/>
                    <a:gd name="connsiteY49" fmla="*/ 190500 h 1059656"/>
                    <a:gd name="connsiteX50" fmla="*/ 688181 w 1054894"/>
                    <a:gd name="connsiteY50" fmla="*/ 176212 h 1059656"/>
                    <a:gd name="connsiteX51" fmla="*/ 638175 w 1054894"/>
                    <a:gd name="connsiteY51" fmla="*/ 209550 h 1059656"/>
                    <a:gd name="connsiteX52" fmla="*/ 602456 w 1054894"/>
                    <a:gd name="connsiteY52" fmla="*/ 226219 h 1059656"/>
                    <a:gd name="connsiteX53" fmla="*/ 564356 w 1054894"/>
                    <a:gd name="connsiteY53" fmla="*/ 276225 h 1059656"/>
                    <a:gd name="connsiteX54" fmla="*/ 542925 w 1054894"/>
                    <a:gd name="connsiteY54" fmla="*/ 290512 h 1059656"/>
                    <a:gd name="connsiteX55" fmla="*/ 511969 w 1054894"/>
                    <a:gd name="connsiteY55" fmla="*/ 230981 h 1059656"/>
                    <a:gd name="connsiteX56" fmla="*/ 511969 w 1054894"/>
                    <a:gd name="connsiteY56" fmla="*/ 185737 h 1059656"/>
                    <a:gd name="connsiteX57" fmla="*/ 464344 w 1054894"/>
                    <a:gd name="connsiteY57" fmla="*/ 178594 h 1059656"/>
                    <a:gd name="connsiteX58" fmla="*/ 450056 w 1054894"/>
                    <a:gd name="connsiteY58" fmla="*/ 200025 h 1059656"/>
                    <a:gd name="connsiteX59" fmla="*/ 361950 w 1054894"/>
                    <a:gd name="connsiteY59" fmla="*/ 161925 h 1059656"/>
                    <a:gd name="connsiteX60" fmla="*/ 333375 w 1054894"/>
                    <a:gd name="connsiteY60" fmla="*/ 116681 h 1059656"/>
                    <a:gd name="connsiteX61" fmla="*/ 316706 w 1054894"/>
                    <a:gd name="connsiteY61" fmla="*/ 90487 h 1059656"/>
                    <a:gd name="connsiteX62" fmla="*/ 314325 w 1054894"/>
                    <a:gd name="connsiteY62" fmla="*/ 66675 h 1059656"/>
                    <a:gd name="connsiteX63" fmla="*/ 297656 w 1054894"/>
                    <a:gd name="connsiteY63" fmla="*/ 73819 h 1059656"/>
                    <a:gd name="connsiteX64" fmla="*/ 107156 w 1054894"/>
                    <a:gd name="connsiteY64" fmla="*/ 0 h 1059656"/>
                    <a:gd name="connsiteX0" fmla="*/ 107156 w 1054894"/>
                    <a:gd name="connsiteY0" fmla="*/ 0 h 1059656"/>
                    <a:gd name="connsiteX1" fmla="*/ 80962 w 1054894"/>
                    <a:gd name="connsiteY1" fmla="*/ 40481 h 1059656"/>
                    <a:gd name="connsiteX2" fmla="*/ 61912 w 1054894"/>
                    <a:gd name="connsiteY2" fmla="*/ 107156 h 1059656"/>
                    <a:gd name="connsiteX3" fmla="*/ 0 w 1054894"/>
                    <a:gd name="connsiteY3" fmla="*/ 183356 h 1059656"/>
                    <a:gd name="connsiteX4" fmla="*/ 0 w 1054894"/>
                    <a:gd name="connsiteY4" fmla="*/ 266700 h 1059656"/>
                    <a:gd name="connsiteX5" fmla="*/ 2381 w 1054894"/>
                    <a:gd name="connsiteY5" fmla="*/ 311944 h 1059656"/>
                    <a:gd name="connsiteX6" fmla="*/ 2381 w 1054894"/>
                    <a:gd name="connsiteY6" fmla="*/ 311944 h 1059656"/>
                    <a:gd name="connsiteX7" fmla="*/ 2381 w 1054894"/>
                    <a:gd name="connsiteY7" fmla="*/ 335756 h 1059656"/>
                    <a:gd name="connsiteX8" fmla="*/ 40481 w 1054894"/>
                    <a:gd name="connsiteY8" fmla="*/ 392906 h 1059656"/>
                    <a:gd name="connsiteX9" fmla="*/ 104775 w 1054894"/>
                    <a:gd name="connsiteY9" fmla="*/ 373856 h 1059656"/>
                    <a:gd name="connsiteX10" fmla="*/ 140494 w 1054894"/>
                    <a:gd name="connsiteY10" fmla="*/ 385762 h 1059656"/>
                    <a:gd name="connsiteX11" fmla="*/ 150019 w 1054894"/>
                    <a:gd name="connsiteY11" fmla="*/ 428625 h 1059656"/>
                    <a:gd name="connsiteX12" fmla="*/ 140494 w 1054894"/>
                    <a:gd name="connsiteY12" fmla="*/ 445294 h 1059656"/>
                    <a:gd name="connsiteX13" fmla="*/ 169069 w 1054894"/>
                    <a:gd name="connsiteY13" fmla="*/ 473869 h 1059656"/>
                    <a:gd name="connsiteX14" fmla="*/ 145256 w 1054894"/>
                    <a:gd name="connsiteY14" fmla="*/ 514350 h 1059656"/>
                    <a:gd name="connsiteX15" fmla="*/ 138112 w 1054894"/>
                    <a:gd name="connsiteY15" fmla="*/ 611981 h 1059656"/>
                    <a:gd name="connsiteX16" fmla="*/ 171450 w 1054894"/>
                    <a:gd name="connsiteY16" fmla="*/ 652462 h 1059656"/>
                    <a:gd name="connsiteX17" fmla="*/ 76200 w 1054894"/>
                    <a:gd name="connsiteY17" fmla="*/ 816769 h 1059656"/>
                    <a:gd name="connsiteX18" fmla="*/ 123825 w 1054894"/>
                    <a:gd name="connsiteY18" fmla="*/ 876300 h 1059656"/>
                    <a:gd name="connsiteX19" fmla="*/ 140494 w 1054894"/>
                    <a:gd name="connsiteY19" fmla="*/ 983456 h 1059656"/>
                    <a:gd name="connsiteX20" fmla="*/ 397669 w 1054894"/>
                    <a:gd name="connsiteY20" fmla="*/ 966787 h 1059656"/>
                    <a:gd name="connsiteX21" fmla="*/ 395287 w 1054894"/>
                    <a:gd name="connsiteY21" fmla="*/ 1023937 h 1059656"/>
                    <a:gd name="connsiteX22" fmla="*/ 516731 w 1054894"/>
                    <a:gd name="connsiteY22" fmla="*/ 1059656 h 1059656"/>
                    <a:gd name="connsiteX23" fmla="*/ 623887 w 1054894"/>
                    <a:gd name="connsiteY23" fmla="*/ 1031081 h 1059656"/>
                    <a:gd name="connsiteX24" fmla="*/ 678656 w 1054894"/>
                    <a:gd name="connsiteY24" fmla="*/ 1019175 h 1059656"/>
                    <a:gd name="connsiteX25" fmla="*/ 738187 w 1054894"/>
                    <a:gd name="connsiteY25" fmla="*/ 1059656 h 1059656"/>
                    <a:gd name="connsiteX26" fmla="*/ 711994 w 1054894"/>
                    <a:gd name="connsiteY26" fmla="*/ 933450 h 1059656"/>
                    <a:gd name="connsiteX27" fmla="*/ 707231 w 1054894"/>
                    <a:gd name="connsiteY27" fmla="*/ 926306 h 1059656"/>
                    <a:gd name="connsiteX28" fmla="*/ 673894 w 1054894"/>
                    <a:gd name="connsiteY28" fmla="*/ 812006 h 1059656"/>
                    <a:gd name="connsiteX29" fmla="*/ 688181 w 1054894"/>
                    <a:gd name="connsiteY29" fmla="*/ 795337 h 1059656"/>
                    <a:gd name="connsiteX30" fmla="*/ 731044 w 1054894"/>
                    <a:gd name="connsiteY30" fmla="*/ 754856 h 1059656"/>
                    <a:gd name="connsiteX31" fmla="*/ 776287 w 1054894"/>
                    <a:gd name="connsiteY31" fmla="*/ 754856 h 1059656"/>
                    <a:gd name="connsiteX32" fmla="*/ 821531 w 1054894"/>
                    <a:gd name="connsiteY32" fmla="*/ 728662 h 1059656"/>
                    <a:gd name="connsiteX33" fmla="*/ 992981 w 1054894"/>
                    <a:gd name="connsiteY33" fmla="*/ 731044 h 1059656"/>
                    <a:gd name="connsiteX34" fmla="*/ 1052512 w 1054894"/>
                    <a:gd name="connsiteY34" fmla="*/ 688181 h 1059656"/>
                    <a:gd name="connsiteX35" fmla="*/ 1054894 w 1054894"/>
                    <a:gd name="connsiteY35" fmla="*/ 592931 h 1059656"/>
                    <a:gd name="connsiteX36" fmla="*/ 1007269 w 1054894"/>
                    <a:gd name="connsiteY36" fmla="*/ 597694 h 1059656"/>
                    <a:gd name="connsiteX37" fmla="*/ 964406 w 1054894"/>
                    <a:gd name="connsiteY37" fmla="*/ 559594 h 1059656"/>
                    <a:gd name="connsiteX38" fmla="*/ 964406 w 1054894"/>
                    <a:gd name="connsiteY38" fmla="*/ 559594 h 1059656"/>
                    <a:gd name="connsiteX39" fmla="*/ 938212 w 1054894"/>
                    <a:gd name="connsiteY39" fmla="*/ 557212 h 1059656"/>
                    <a:gd name="connsiteX40" fmla="*/ 940594 w 1054894"/>
                    <a:gd name="connsiteY40" fmla="*/ 481012 h 1059656"/>
                    <a:gd name="connsiteX41" fmla="*/ 978694 w 1054894"/>
                    <a:gd name="connsiteY41" fmla="*/ 471487 h 1059656"/>
                    <a:gd name="connsiteX42" fmla="*/ 919162 w 1054894"/>
                    <a:gd name="connsiteY42" fmla="*/ 378619 h 1059656"/>
                    <a:gd name="connsiteX43" fmla="*/ 897731 w 1054894"/>
                    <a:gd name="connsiteY43" fmla="*/ 378619 h 1059656"/>
                    <a:gd name="connsiteX44" fmla="*/ 838200 w 1054894"/>
                    <a:gd name="connsiteY44" fmla="*/ 345281 h 1059656"/>
                    <a:gd name="connsiteX45" fmla="*/ 869156 w 1054894"/>
                    <a:gd name="connsiteY45" fmla="*/ 297656 h 1059656"/>
                    <a:gd name="connsiteX46" fmla="*/ 840581 w 1054894"/>
                    <a:gd name="connsiteY46" fmla="*/ 197644 h 1059656"/>
                    <a:gd name="connsiteX47" fmla="*/ 797719 w 1054894"/>
                    <a:gd name="connsiteY47" fmla="*/ 185737 h 1059656"/>
                    <a:gd name="connsiteX48" fmla="*/ 781050 w 1054894"/>
                    <a:gd name="connsiteY48" fmla="*/ 176212 h 1059656"/>
                    <a:gd name="connsiteX49" fmla="*/ 747712 w 1054894"/>
                    <a:gd name="connsiteY49" fmla="*/ 190500 h 1059656"/>
                    <a:gd name="connsiteX50" fmla="*/ 688181 w 1054894"/>
                    <a:gd name="connsiteY50" fmla="*/ 176212 h 1059656"/>
                    <a:gd name="connsiteX51" fmla="*/ 638175 w 1054894"/>
                    <a:gd name="connsiteY51" fmla="*/ 209550 h 1059656"/>
                    <a:gd name="connsiteX52" fmla="*/ 602456 w 1054894"/>
                    <a:gd name="connsiteY52" fmla="*/ 226219 h 1059656"/>
                    <a:gd name="connsiteX53" fmla="*/ 564356 w 1054894"/>
                    <a:gd name="connsiteY53" fmla="*/ 276225 h 1059656"/>
                    <a:gd name="connsiteX54" fmla="*/ 542925 w 1054894"/>
                    <a:gd name="connsiteY54" fmla="*/ 290512 h 1059656"/>
                    <a:gd name="connsiteX55" fmla="*/ 511969 w 1054894"/>
                    <a:gd name="connsiteY55" fmla="*/ 230981 h 1059656"/>
                    <a:gd name="connsiteX56" fmla="*/ 511969 w 1054894"/>
                    <a:gd name="connsiteY56" fmla="*/ 185737 h 1059656"/>
                    <a:gd name="connsiteX57" fmla="*/ 464344 w 1054894"/>
                    <a:gd name="connsiteY57" fmla="*/ 178594 h 1059656"/>
                    <a:gd name="connsiteX58" fmla="*/ 450056 w 1054894"/>
                    <a:gd name="connsiteY58" fmla="*/ 200025 h 1059656"/>
                    <a:gd name="connsiteX59" fmla="*/ 361950 w 1054894"/>
                    <a:gd name="connsiteY59" fmla="*/ 161925 h 1059656"/>
                    <a:gd name="connsiteX60" fmla="*/ 342900 w 1054894"/>
                    <a:gd name="connsiteY60" fmla="*/ 109538 h 1059656"/>
                    <a:gd name="connsiteX61" fmla="*/ 316706 w 1054894"/>
                    <a:gd name="connsiteY61" fmla="*/ 90487 h 1059656"/>
                    <a:gd name="connsiteX62" fmla="*/ 314325 w 1054894"/>
                    <a:gd name="connsiteY62" fmla="*/ 66675 h 1059656"/>
                    <a:gd name="connsiteX63" fmla="*/ 297656 w 1054894"/>
                    <a:gd name="connsiteY63" fmla="*/ 73819 h 1059656"/>
                    <a:gd name="connsiteX64" fmla="*/ 107156 w 1054894"/>
                    <a:gd name="connsiteY64" fmla="*/ 0 h 1059656"/>
                    <a:gd name="connsiteX0" fmla="*/ 107156 w 1054894"/>
                    <a:gd name="connsiteY0" fmla="*/ 0 h 1059656"/>
                    <a:gd name="connsiteX1" fmla="*/ 80962 w 1054894"/>
                    <a:gd name="connsiteY1" fmla="*/ 40481 h 1059656"/>
                    <a:gd name="connsiteX2" fmla="*/ 61912 w 1054894"/>
                    <a:gd name="connsiteY2" fmla="*/ 107156 h 1059656"/>
                    <a:gd name="connsiteX3" fmla="*/ 0 w 1054894"/>
                    <a:gd name="connsiteY3" fmla="*/ 183356 h 1059656"/>
                    <a:gd name="connsiteX4" fmla="*/ 0 w 1054894"/>
                    <a:gd name="connsiteY4" fmla="*/ 266700 h 1059656"/>
                    <a:gd name="connsiteX5" fmla="*/ 2381 w 1054894"/>
                    <a:gd name="connsiteY5" fmla="*/ 311944 h 1059656"/>
                    <a:gd name="connsiteX6" fmla="*/ 2381 w 1054894"/>
                    <a:gd name="connsiteY6" fmla="*/ 311944 h 1059656"/>
                    <a:gd name="connsiteX7" fmla="*/ 2381 w 1054894"/>
                    <a:gd name="connsiteY7" fmla="*/ 335756 h 1059656"/>
                    <a:gd name="connsiteX8" fmla="*/ 40481 w 1054894"/>
                    <a:gd name="connsiteY8" fmla="*/ 392906 h 1059656"/>
                    <a:gd name="connsiteX9" fmla="*/ 104775 w 1054894"/>
                    <a:gd name="connsiteY9" fmla="*/ 373856 h 1059656"/>
                    <a:gd name="connsiteX10" fmla="*/ 140494 w 1054894"/>
                    <a:gd name="connsiteY10" fmla="*/ 385762 h 1059656"/>
                    <a:gd name="connsiteX11" fmla="*/ 150019 w 1054894"/>
                    <a:gd name="connsiteY11" fmla="*/ 428625 h 1059656"/>
                    <a:gd name="connsiteX12" fmla="*/ 140494 w 1054894"/>
                    <a:gd name="connsiteY12" fmla="*/ 445294 h 1059656"/>
                    <a:gd name="connsiteX13" fmla="*/ 169069 w 1054894"/>
                    <a:gd name="connsiteY13" fmla="*/ 473869 h 1059656"/>
                    <a:gd name="connsiteX14" fmla="*/ 145256 w 1054894"/>
                    <a:gd name="connsiteY14" fmla="*/ 514350 h 1059656"/>
                    <a:gd name="connsiteX15" fmla="*/ 138112 w 1054894"/>
                    <a:gd name="connsiteY15" fmla="*/ 611981 h 1059656"/>
                    <a:gd name="connsiteX16" fmla="*/ 171450 w 1054894"/>
                    <a:gd name="connsiteY16" fmla="*/ 652462 h 1059656"/>
                    <a:gd name="connsiteX17" fmla="*/ 76200 w 1054894"/>
                    <a:gd name="connsiteY17" fmla="*/ 816769 h 1059656"/>
                    <a:gd name="connsiteX18" fmla="*/ 123825 w 1054894"/>
                    <a:gd name="connsiteY18" fmla="*/ 876300 h 1059656"/>
                    <a:gd name="connsiteX19" fmla="*/ 140494 w 1054894"/>
                    <a:gd name="connsiteY19" fmla="*/ 983456 h 1059656"/>
                    <a:gd name="connsiteX20" fmla="*/ 397669 w 1054894"/>
                    <a:gd name="connsiteY20" fmla="*/ 966787 h 1059656"/>
                    <a:gd name="connsiteX21" fmla="*/ 395287 w 1054894"/>
                    <a:gd name="connsiteY21" fmla="*/ 1023937 h 1059656"/>
                    <a:gd name="connsiteX22" fmla="*/ 516731 w 1054894"/>
                    <a:gd name="connsiteY22" fmla="*/ 1059656 h 1059656"/>
                    <a:gd name="connsiteX23" fmla="*/ 623887 w 1054894"/>
                    <a:gd name="connsiteY23" fmla="*/ 1031081 h 1059656"/>
                    <a:gd name="connsiteX24" fmla="*/ 678656 w 1054894"/>
                    <a:gd name="connsiteY24" fmla="*/ 1019175 h 1059656"/>
                    <a:gd name="connsiteX25" fmla="*/ 738187 w 1054894"/>
                    <a:gd name="connsiteY25" fmla="*/ 1059656 h 1059656"/>
                    <a:gd name="connsiteX26" fmla="*/ 711994 w 1054894"/>
                    <a:gd name="connsiteY26" fmla="*/ 933450 h 1059656"/>
                    <a:gd name="connsiteX27" fmla="*/ 707231 w 1054894"/>
                    <a:gd name="connsiteY27" fmla="*/ 923925 h 1059656"/>
                    <a:gd name="connsiteX28" fmla="*/ 673894 w 1054894"/>
                    <a:gd name="connsiteY28" fmla="*/ 812006 h 1059656"/>
                    <a:gd name="connsiteX29" fmla="*/ 688181 w 1054894"/>
                    <a:gd name="connsiteY29" fmla="*/ 795337 h 1059656"/>
                    <a:gd name="connsiteX30" fmla="*/ 731044 w 1054894"/>
                    <a:gd name="connsiteY30" fmla="*/ 754856 h 1059656"/>
                    <a:gd name="connsiteX31" fmla="*/ 776287 w 1054894"/>
                    <a:gd name="connsiteY31" fmla="*/ 754856 h 1059656"/>
                    <a:gd name="connsiteX32" fmla="*/ 821531 w 1054894"/>
                    <a:gd name="connsiteY32" fmla="*/ 728662 h 1059656"/>
                    <a:gd name="connsiteX33" fmla="*/ 992981 w 1054894"/>
                    <a:gd name="connsiteY33" fmla="*/ 731044 h 1059656"/>
                    <a:gd name="connsiteX34" fmla="*/ 1052512 w 1054894"/>
                    <a:gd name="connsiteY34" fmla="*/ 688181 h 1059656"/>
                    <a:gd name="connsiteX35" fmla="*/ 1054894 w 1054894"/>
                    <a:gd name="connsiteY35" fmla="*/ 592931 h 1059656"/>
                    <a:gd name="connsiteX36" fmla="*/ 1007269 w 1054894"/>
                    <a:gd name="connsiteY36" fmla="*/ 597694 h 1059656"/>
                    <a:gd name="connsiteX37" fmla="*/ 964406 w 1054894"/>
                    <a:gd name="connsiteY37" fmla="*/ 559594 h 1059656"/>
                    <a:gd name="connsiteX38" fmla="*/ 964406 w 1054894"/>
                    <a:gd name="connsiteY38" fmla="*/ 559594 h 1059656"/>
                    <a:gd name="connsiteX39" fmla="*/ 938212 w 1054894"/>
                    <a:gd name="connsiteY39" fmla="*/ 557212 h 1059656"/>
                    <a:gd name="connsiteX40" fmla="*/ 940594 w 1054894"/>
                    <a:gd name="connsiteY40" fmla="*/ 481012 h 1059656"/>
                    <a:gd name="connsiteX41" fmla="*/ 978694 w 1054894"/>
                    <a:gd name="connsiteY41" fmla="*/ 471487 h 1059656"/>
                    <a:gd name="connsiteX42" fmla="*/ 919162 w 1054894"/>
                    <a:gd name="connsiteY42" fmla="*/ 378619 h 1059656"/>
                    <a:gd name="connsiteX43" fmla="*/ 897731 w 1054894"/>
                    <a:gd name="connsiteY43" fmla="*/ 378619 h 1059656"/>
                    <a:gd name="connsiteX44" fmla="*/ 838200 w 1054894"/>
                    <a:gd name="connsiteY44" fmla="*/ 345281 h 1059656"/>
                    <a:gd name="connsiteX45" fmla="*/ 869156 w 1054894"/>
                    <a:gd name="connsiteY45" fmla="*/ 297656 h 1059656"/>
                    <a:gd name="connsiteX46" fmla="*/ 840581 w 1054894"/>
                    <a:gd name="connsiteY46" fmla="*/ 197644 h 1059656"/>
                    <a:gd name="connsiteX47" fmla="*/ 797719 w 1054894"/>
                    <a:gd name="connsiteY47" fmla="*/ 185737 h 1059656"/>
                    <a:gd name="connsiteX48" fmla="*/ 781050 w 1054894"/>
                    <a:gd name="connsiteY48" fmla="*/ 176212 h 1059656"/>
                    <a:gd name="connsiteX49" fmla="*/ 747712 w 1054894"/>
                    <a:gd name="connsiteY49" fmla="*/ 190500 h 1059656"/>
                    <a:gd name="connsiteX50" fmla="*/ 688181 w 1054894"/>
                    <a:gd name="connsiteY50" fmla="*/ 176212 h 1059656"/>
                    <a:gd name="connsiteX51" fmla="*/ 638175 w 1054894"/>
                    <a:gd name="connsiteY51" fmla="*/ 209550 h 1059656"/>
                    <a:gd name="connsiteX52" fmla="*/ 602456 w 1054894"/>
                    <a:gd name="connsiteY52" fmla="*/ 226219 h 1059656"/>
                    <a:gd name="connsiteX53" fmla="*/ 564356 w 1054894"/>
                    <a:gd name="connsiteY53" fmla="*/ 276225 h 1059656"/>
                    <a:gd name="connsiteX54" fmla="*/ 542925 w 1054894"/>
                    <a:gd name="connsiteY54" fmla="*/ 290512 h 1059656"/>
                    <a:gd name="connsiteX55" fmla="*/ 511969 w 1054894"/>
                    <a:gd name="connsiteY55" fmla="*/ 230981 h 1059656"/>
                    <a:gd name="connsiteX56" fmla="*/ 511969 w 1054894"/>
                    <a:gd name="connsiteY56" fmla="*/ 185737 h 1059656"/>
                    <a:gd name="connsiteX57" fmla="*/ 464344 w 1054894"/>
                    <a:gd name="connsiteY57" fmla="*/ 178594 h 1059656"/>
                    <a:gd name="connsiteX58" fmla="*/ 450056 w 1054894"/>
                    <a:gd name="connsiteY58" fmla="*/ 200025 h 1059656"/>
                    <a:gd name="connsiteX59" fmla="*/ 361950 w 1054894"/>
                    <a:gd name="connsiteY59" fmla="*/ 161925 h 1059656"/>
                    <a:gd name="connsiteX60" fmla="*/ 342900 w 1054894"/>
                    <a:gd name="connsiteY60" fmla="*/ 109538 h 1059656"/>
                    <a:gd name="connsiteX61" fmla="*/ 316706 w 1054894"/>
                    <a:gd name="connsiteY61" fmla="*/ 90487 h 1059656"/>
                    <a:gd name="connsiteX62" fmla="*/ 314325 w 1054894"/>
                    <a:gd name="connsiteY62" fmla="*/ 66675 h 1059656"/>
                    <a:gd name="connsiteX63" fmla="*/ 297656 w 1054894"/>
                    <a:gd name="connsiteY63" fmla="*/ 73819 h 1059656"/>
                    <a:gd name="connsiteX64" fmla="*/ 107156 w 1054894"/>
                    <a:gd name="connsiteY64" fmla="*/ 0 h 1059656"/>
                    <a:gd name="connsiteX0" fmla="*/ 107156 w 1054894"/>
                    <a:gd name="connsiteY0" fmla="*/ 0 h 1059656"/>
                    <a:gd name="connsiteX1" fmla="*/ 80962 w 1054894"/>
                    <a:gd name="connsiteY1" fmla="*/ 40481 h 1059656"/>
                    <a:gd name="connsiteX2" fmla="*/ 61912 w 1054894"/>
                    <a:gd name="connsiteY2" fmla="*/ 107156 h 1059656"/>
                    <a:gd name="connsiteX3" fmla="*/ 0 w 1054894"/>
                    <a:gd name="connsiteY3" fmla="*/ 183356 h 1059656"/>
                    <a:gd name="connsiteX4" fmla="*/ 0 w 1054894"/>
                    <a:gd name="connsiteY4" fmla="*/ 266700 h 1059656"/>
                    <a:gd name="connsiteX5" fmla="*/ 2381 w 1054894"/>
                    <a:gd name="connsiteY5" fmla="*/ 311944 h 1059656"/>
                    <a:gd name="connsiteX6" fmla="*/ 2381 w 1054894"/>
                    <a:gd name="connsiteY6" fmla="*/ 311944 h 1059656"/>
                    <a:gd name="connsiteX7" fmla="*/ 2381 w 1054894"/>
                    <a:gd name="connsiteY7" fmla="*/ 335756 h 1059656"/>
                    <a:gd name="connsiteX8" fmla="*/ 40481 w 1054894"/>
                    <a:gd name="connsiteY8" fmla="*/ 392906 h 1059656"/>
                    <a:gd name="connsiteX9" fmla="*/ 104775 w 1054894"/>
                    <a:gd name="connsiteY9" fmla="*/ 373856 h 1059656"/>
                    <a:gd name="connsiteX10" fmla="*/ 140494 w 1054894"/>
                    <a:gd name="connsiteY10" fmla="*/ 385762 h 1059656"/>
                    <a:gd name="connsiteX11" fmla="*/ 150019 w 1054894"/>
                    <a:gd name="connsiteY11" fmla="*/ 428625 h 1059656"/>
                    <a:gd name="connsiteX12" fmla="*/ 140494 w 1054894"/>
                    <a:gd name="connsiteY12" fmla="*/ 445294 h 1059656"/>
                    <a:gd name="connsiteX13" fmla="*/ 169069 w 1054894"/>
                    <a:gd name="connsiteY13" fmla="*/ 473869 h 1059656"/>
                    <a:gd name="connsiteX14" fmla="*/ 145256 w 1054894"/>
                    <a:gd name="connsiteY14" fmla="*/ 514350 h 1059656"/>
                    <a:gd name="connsiteX15" fmla="*/ 138112 w 1054894"/>
                    <a:gd name="connsiteY15" fmla="*/ 611981 h 1059656"/>
                    <a:gd name="connsiteX16" fmla="*/ 171450 w 1054894"/>
                    <a:gd name="connsiteY16" fmla="*/ 652462 h 1059656"/>
                    <a:gd name="connsiteX17" fmla="*/ 76200 w 1054894"/>
                    <a:gd name="connsiteY17" fmla="*/ 816769 h 1059656"/>
                    <a:gd name="connsiteX18" fmla="*/ 123825 w 1054894"/>
                    <a:gd name="connsiteY18" fmla="*/ 876300 h 1059656"/>
                    <a:gd name="connsiteX19" fmla="*/ 140494 w 1054894"/>
                    <a:gd name="connsiteY19" fmla="*/ 983456 h 1059656"/>
                    <a:gd name="connsiteX20" fmla="*/ 397669 w 1054894"/>
                    <a:gd name="connsiteY20" fmla="*/ 966787 h 1059656"/>
                    <a:gd name="connsiteX21" fmla="*/ 395287 w 1054894"/>
                    <a:gd name="connsiteY21" fmla="*/ 1023937 h 1059656"/>
                    <a:gd name="connsiteX22" fmla="*/ 516731 w 1054894"/>
                    <a:gd name="connsiteY22" fmla="*/ 1059656 h 1059656"/>
                    <a:gd name="connsiteX23" fmla="*/ 623887 w 1054894"/>
                    <a:gd name="connsiteY23" fmla="*/ 1031081 h 1059656"/>
                    <a:gd name="connsiteX24" fmla="*/ 678656 w 1054894"/>
                    <a:gd name="connsiteY24" fmla="*/ 1019175 h 1059656"/>
                    <a:gd name="connsiteX25" fmla="*/ 738187 w 1054894"/>
                    <a:gd name="connsiteY25" fmla="*/ 1059656 h 1059656"/>
                    <a:gd name="connsiteX26" fmla="*/ 731044 w 1054894"/>
                    <a:gd name="connsiteY26" fmla="*/ 923925 h 1059656"/>
                    <a:gd name="connsiteX27" fmla="*/ 707231 w 1054894"/>
                    <a:gd name="connsiteY27" fmla="*/ 923925 h 1059656"/>
                    <a:gd name="connsiteX28" fmla="*/ 673894 w 1054894"/>
                    <a:gd name="connsiteY28" fmla="*/ 812006 h 1059656"/>
                    <a:gd name="connsiteX29" fmla="*/ 688181 w 1054894"/>
                    <a:gd name="connsiteY29" fmla="*/ 795337 h 1059656"/>
                    <a:gd name="connsiteX30" fmla="*/ 731044 w 1054894"/>
                    <a:gd name="connsiteY30" fmla="*/ 754856 h 1059656"/>
                    <a:gd name="connsiteX31" fmla="*/ 776287 w 1054894"/>
                    <a:gd name="connsiteY31" fmla="*/ 754856 h 1059656"/>
                    <a:gd name="connsiteX32" fmla="*/ 821531 w 1054894"/>
                    <a:gd name="connsiteY32" fmla="*/ 728662 h 1059656"/>
                    <a:gd name="connsiteX33" fmla="*/ 992981 w 1054894"/>
                    <a:gd name="connsiteY33" fmla="*/ 731044 h 1059656"/>
                    <a:gd name="connsiteX34" fmla="*/ 1052512 w 1054894"/>
                    <a:gd name="connsiteY34" fmla="*/ 688181 h 1059656"/>
                    <a:gd name="connsiteX35" fmla="*/ 1054894 w 1054894"/>
                    <a:gd name="connsiteY35" fmla="*/ 592931 h 1059656"/>
                    <a:gd name="connsiteX36" fmla="*/ 1007269 w 1054894"/>
                    <a:gd name="connsiteY36" fmla="*/ 597694 h 1059656"/>
                    <a:gd name="connsiteX37" fmla="*/ 964406 w 1054894"/>
                    <a:gd name="connsiteY37" fmla="*/ 559594 h 1059656"/>
                    <a:gd name="connsiteX38" fmla="*/ 964406 w 1054894"/>
                    <a:gd name="connsiteY38" fmla="*/ 559594 h 1059656"/>
                    <a:gd name="connsiteX39" fmla="*/ 938212 w 1054894"/>
                    <a:gd name="connsiteY39" fmla="*/ 557212 h 1059656"/>
                    <a:gd name="connsiteX40" fmla="*/ 940594 w 1054894"/>
                    <a:gd name="connsiteY40" fmla="*/ 481012 h 1059656"/>
                    <a:gd name="connsiteX41" fmla="*/ 978694 w 1054894"/>
                    <a:gd name="connsiteY41" fmla="*/ 471487 h 1059656"/>
                    <a:gd name="connsiteX42" fmla="*/ 919162 w 1054894"/>
                    <a:gd name="connsiteY42" fmla="*/ 378619 h 1059656"/>
                    <a:gd name="connsiteX43" fmla="*/ 897731 w 1054894"/>
                    <a:gd name="connsiteY43" fmla="*/ 378619 h 1059656"/>
                    <a:gd name="connsiteX44" fmla="*/ 838200 w 1054894"/>
                    <a:gd name="connsiteY44" fmla="*/ 345281 h 1059656"/>
                    <a:gd name="connsiteX45" fmla="*/ 869156 w 1054894"/>
                    <a:gd name="connsiteY45" fmla="*/ 297656 h 1059656"/>
                    <a:gd name="connsiteX46" fmla="*/ 840581 w 1054894"/>
                    <a:gd name="connsiteY46" fmla="*/ 197644 h 1059656"/>
                    <a:gd name="connsiteX47" fmla="*/ 797719 w 1054894"/>
                    <a:gd name="connsiteY47" fmla="*/ 185737 h 1059656"/>
                    <a:gd name="connsiteX48" fmla="*/ 781050 w 1054894"/>
                    <a:gd name="connsiteY48" fmla="*/ 176212 h 1059656"/>
                    <a:gd name="connsiteX49" fmla="*/ 747712 w 1054894"/>
                    <a:gd name="connsiteY49" fmla="*/ 190500 h 1059656"/>
                    <a:gd name="connsiteX50" fmla="*/ 688181 w 1054894"/>
                    <a:gd name="connsiteY50" fmla="*/ 176212 h 1059656"/>
                    <a:gd name="connsiteX51" fmla="*/ 638175 w 1054894"/>
                    <a:gd name="connsiteY51" fmla="*/ 209550 h 1059656"/>
                    <a:gd name="connsiteX52" fmla="*/ 602456 w 1054894"/>
                    <a:gd name="connsiteY52" fmla="*/ 226219 h 1059656"/>
                    <a:gd name="connsiteX53" fmla="*/ 564356 w 1054894"/>
                    <a:gd name="connsiteY53" fmla="*/ 276225 h 1059656"/>
                    <a:gd name="connsiteX54" fmla="*/ 542925 w 1054894"/>
                    <a:gd name="connsiteY54" fmla="*/ 290512 h 1059656"/>
                    <a:gd name="connsiteX55" fmla="*/ 511969 w 1054894"/>
                    <a:gd name="connsiteY55" fmla="*/ 230981 h 1059656"/>
                    <a:gd name="connsiteX56" fmla="*/ 511969 w 1054894"/>
                    <a:gd name="connsiteY56" fmla="*/ 185737 h 1059656"/>
                    <a:gd name="connsiteX57" fmla="*/ 464344 w 1054894"/>
                    <a:gd name="connsiteY57" fmla="*/ 178594 h 1059656"/>
                    <a:gd name="connsiteX58" fmla="*/ 450056 w 1054894"/>
                    <a:gd name="connsiteY58" fmla="*/ 200025 h 1059656"/>
                    <a:gd name="connsiteX59" fmla="*/ 361950 w 1054894"/>
                    <a:gd name="connsiteY59" fmla="*/ 161925 h 1059656"/>
                    <a:gd name="connsiteX60" fmla="*/ 342900 w 1054894"/>
                    <a:gd name="connsiteY60" fmla="*/ 109538 h 1059656"/>
                    <a:gd name="connsiteX61" fmla="*/ 316706 w 1054894"/>
                    <a:gd name="connsiteY61" fmla="*/ 90487 h 1059656"/>
                    <a:gd name="connsiteX62" fmla="*/ 314325 w 1054894"/>
                    <a:gd name="connsiteY62" fmla="*/ 66675 h 1059656"/>
                    <a:gd name="connsiteX63" fmla="*/ 297656 w 1054894"/>
                    <a:gd name="connsiteY63" fmla="*/ 73819 h 1059656"/>
                    <a:gd name="connsiteX64" fmla="*/ 107156 w 1054894"/>
                    <a:gd name="connsiteY64" fmla="*/ 0 h 1059656"/>
                    <a:gd name="connsiteX0" fmla="*/ 107156 w 1054894"/>
                    <a:gd name="connsiteY0" fmla="*/ 0 h 1059656"/>
                    <a:gd name="connsiteX1" fmla="*/ 80962 w 1054894"/>
                    <a:gd name="connsiteY1" fmla="*/ 40481 h 1059656"/>
                    <a:gd name="connsiteX2" fmla="*/ 61912 w 1054894"/>
                    <a:gd name="connsiteY2" fmla="*/ 107156 h 1059656"/>
                    <a:gd name="connsiteX3" fmla="*/ 0 w 1054894"/>
                    <a:gd name="connsiteY3" fmla="*/ 183356 h 1059656"/>
                    <a:gd name="connsiteX4" fmla="*/ 0 w 1054894"/>
                    <a:gd name="connsiteY4" fmla="*/ 266700 h 1059656"/>
                    <a:gd name="connsiteX5" fmla="*/ 2381 w 1054894"/>
                    <a:gd name="connsiteY5" fmla="*/ 311944 h 1059656"/>
                    <a:gd name="connsiteX6" fmla="*/ 2381 w 1054894"/>
                    <a:gd name="connsiteY6" fmla="*/ 311944 h 1059656"/>
                    <a:gd name="connsiteX7" fmla="*/ 2381 w 1054894"/>
                    <a:gd name="connsiteY7" fmla="*/ 335756 h 1059656"/>
                    <a:gd name="connsiteX8" fmla="*/ 40481 w 1054894"/>
                    <a:gd name="connsiteY8" fmla="*/ 392906 h 1059656"/>
                    <a:gd name="connsiteX9" fmla="*/ 104775 w 1054894"/>
                    <a:gd name="connsiteY9" fmla="*/ 373856 h 1059656"/>
                    <a:gd name="connsiteX10" fmla="*/ 140494 w 1054894"/>
                    <a:gd name="connsiteY10" fmla="*/ 385762 h 1059656"/>
                    <a:gd name="connsiteX11" fmla="*/ 150019 w 1054894"/>
                    <a:gd name="connsiteY11" fmla="*/ 428625 h 1059656"/>
                    <a:gd name="connsiteX12" fmla="*/ 140494 w 1054894"/>
                    <a:gd name="connsiteY12" fmla="*/ 445294 h 1059656"/>
                    <a:gd name="connsiteX13" fmla="*/ 169069 w 1054894"/>
                    <a:gd name="connsiteY13" fmla="*/ 473869 h 1059656"/>
                    <a:gd name="connsiteX14" fmla="*/ 145256 w 1054894"/>
                    <a:gd name="connsiteY14" fmla="*/ 514350 h 1059656"/>
                    <a:gd name="connsiteX15" fmla="*/ 138112 w 1054894"/>
                    <a:gd name="connsiteY15" fmla="*/ 611981 h 1059656"/>
                    <a:gd name="connsiteX16" fmla="*/ 171450 w 1054894"/>
                    <a:gd name="connsiteY16" fmla="*/ 652462 h 1059656"/>
                    <a:gd name="connsiteX17" fmla="*/ 76200 w 1054894"/>
                    <a:gd name="connsiteY17" fmla="*/ 816769 h 1059656"/>
                    <a:gd name="connsiteX18" fmla="*/ 123825 w 1054894"/>
                    <a:gd name="connsiteY18" fmla="*/ 876300 h 1059656"/>
                    <a:gd name="connsiteX19" fmla="*/ 140494 w 1054894"/>
                    <a:gd name="connsiteY19" fmla="*/ 983456 h 1059656"/>
                    <a:gd name="connsiteX20" fmla="*/ 397669 w 1054894"/>
                    <a:gd name="connsiteY20" fmla="*/ 966787 h 1059656"/>
                    <a:gd name="connsiteX21" fmla="*/ 395287 w 1054894"/>
                    <a:gd name="connsiteY21" fmla="*/ 1023937 h 1059656"/>
                    <a:gd name="connsiteX22" fmla="*/ 516731 w 1054894"/>
                    <a:gd name="connsiteY22" fmla="*/ 1059656 h 1059656"/>
                    <a:gd name="connsiteX23" fmla="*/ 623887 w 1054894"/>
                    <a:gd name="connsiteY23" fmla="*/ 1031081 h 1059656"/>
                    <a:gd name="connsiteX24" fmla="*/ 678656 w 1054894"/>
                    <a:gd name="connsiteY24" fmla="*/ 1019175 h 1059656"/>
                    <a:gd name="connsiteX25" fmla="*/ 738187 w 1054894"/>
                    <a:gd name="connsiteY25" fmla="*/ 1059656 h 1059656"/>
                    <a:gd name="connsiteX26" fmla="*/ 735806 w 1054894"/>
                    <a:gd name="connsiteY26" fmla="*/ 1004887 h 1059656"/>
                    <a:gd name="connsiteX27" fmla="*/ 731044 w 1054894"/>
                    <a:gd name="connsiteY27" fmla="*/ 923925 h 1059656"/>
                    <a:gd name="connsiteX28" fmla="*/ 707231 w 1054894"/>
                    <a:gd name="connsiteY28" fmla="*/ 923925 h 1059656"/>
                    <a:gd name="connsiteX29" fmla="*/ 673894 w 1054894"/>
                    <a:gd name="connsiteY29" fmla="*/ 812006 h 1059656"/>
                    <a:gd name="connsiteX30" fmla="*/ 688181 w 1054894"/>
                    <a:gd name="connsiteY30" fmla="*/ 795337 h 1059656"/>
                    <a:gd name="connsiteX31" fmla="*/ 731044 w 1054894"/>
                    <a:gd name="connsiteY31" fmla="*/ 754856 h 1059656"/>
                    <a:gd name="connsiteX32" fmla="*/ 776287 w 1054894"/>
                    <a:gd name="connsiteY32" fmla="*/ 754856 h 1059656"/>
                    <a:gd name="connsiteX33" fmla="*/ 821531 w 1054894"/>
                    <a:gd name="connsiteY33" fmla="*/ 728662 h 1059656"/>
                    <a:gd name="connsiteX34" fmla="*/ 992981 w 1054894"/>
                    <a:gd name="connsiteY34" fmla="*/ 731044 h 1059656"/>
                    <a:gd name="connsiteX35" fmla="*/ 1052512 w 1054894"/>
                    <a:gd name="connsiteY35" fmla="*/ 688181 h 1059656"/>
                    <a:gd name="connsiteX36" fmla="*/ 1054894 w 1054894"/>
                    <a:gd name="connsiteY36" fmla="*/ 592931 h 1059656"/>
                    <a:gd name="connsiteX37" fmla="*/ 1007269 w 1054894"/>
                    <a:gd name="connsiteY37" fmla="*/ 597694 h 1059656"/>
                    <a:gd name="connsiteX38" fmla="*/ 964406 w 1054894"/>
                    <a:gd name="connsiteY38" fmla="*/ 559594 h 1059656"/>
                    <a:gd name="connsiteX39" fmla="*/ 964406 w 1054894"/>
                    <a:gd name="connsiteY39" fmla="*/ 559594 h 1059656"/>
                    <a:gd name="connsiteX40" fmla="*/ 938212 w 1054894"/>
                    <a:gd name="connsiteY40" fmla="*/ 557212 h 1059656"/>
                    <a:gd name="connsiteX41" fmla="*/ 940594 w 1054894"/>
                    <a:gd name="connsiteY41" fmla="*/ 481012 h 1059656"/>
                    <a:gd name="connsiteX42" fmla="*/ 978694 w 1054894"/>
                    <a:gd name="connsiteY42" fmla="*/ 471487 h 1059656"/>
                    <a:gd name="connsiteX43" fmla="*/ 919162 w 1054894"/>
                    <a:gd name="connsiteY43" fmla="*/ 378619 h 1059656"/>
                    <a:gd name="connsiteX44" fmla="*/ 897731 w 1054894"/>
                    <a:gd name="connsiteY44" fmla="*/ 378619 h 1059656"/>
                    <a:gd name="connsiteX45" fmla="*/ 838200 w 1054894"/>
                    <a:gd name="connsiteY45" fmla="*/ 345281 h 1059656"/>
                    <a:gd name="connsiteX46" fmla="*/ 869156 w 1054894"/>
                    <a:gd name="connsiteY46" fmla="*/ 297656 h 1059656"/>
                    <a:gd name="connsiteX47" fmla="*/ 840581 w 1054894"/>
                    <a:gd name="connsiteY47" fmla="*/ 197644 h 1059656"/>
                    <a:gd name="connsiteX48" fmla="*/ 797719 w 1054894"/>
                    <a:gd name="connsiteY48" fmla="*/ 185737 h 1059656"/>
                    <a:gd name="connsiteX49" fmla="*/ 781050 w 1054894"/>
                    <a:gd name="connsiteY49" fmla="*/ 176212 h 1059656"/>
                    <a:gd name="connsiteX50" fmla="*/ 747712 w 1054894"/>
                    <a:gd name="connsiteY50" fmla="*/ 190500 h 1059656"/>
                    <a:gd name="connsiteX51" fmla="*/ 688181 w 1054894"/>
                    <a:gd name="connsiteY51" fmla="*/ 176212 h 1059656"/>
                    <a:gd name="connsiteX52" fmla="*/ 638175 w 1054894"/>
                    <a:gd name="connsiteY52" fmla="*/ 209550 h 1059656"/>
                    <a:gd name="connsiteX53" fmla="*/ 602456 w 1054894"/>
                    <a:gd name="connsiteY53" fmla="*/ 226219 h 1059656"/>
                    <a:gd name="connsiteX54" fmla="*/ 564356 w 1054894"/>
                    <a:gd name="connsiteY54" fmla="*/ 276225 h 1059656"/>
                    <a:gd name="connsiteX55" fmla="*/ 542925 w 1054894"/>
                    <a:gd name="connsiteY55" fmla="*/ 290512 h 1059656"/>
                    <a:gd name="connsiteX56" fmla="*/ 511969 w 1054894"/>
                    <a:gd name="connsiteY56" fmla="*/ 230981 h 1059656"/>
                    <a:gd name="connsiteX57" fmla="*/ 511969 w 1054894"/>
                    <a:gd name="connsiteY57" fmla="*/ 185737 h 1059656"/>
                    <a:gd name="connsiteX58" fmla="*/ 464344 w 1054894"/>
                    <a:gd name="connsiteY58" fmla="*/ 178594 h 1059656"/>
                    <a:gd name="connsiteX59" fmla="*/ 450056 w 1054894"/>
                    <a:gd name="connsiteY59" fmla="*/ 200025 h 1059656"/>
                    <a:gd name="connsiteX60" fmla="*/ 361950 w 1054894"/>
                    <a:gd name="connsiteY60" fmla="*/ 161925 h 1059656"/>
                    <a:gd name="connsiteX61" fmla="*/ 342900 w 1054894"/>
                    <a:gd name="connsiteY61" fmla="*/ 109538 h 1059656"/>
                    <a:gd name="connsiteX62" fmla="*/ 316706 w 1054894"/>
                    <a:gd name="connsiteY62" fmla="*/ 90487 h 1059656"/>
                    <a:gd name="connsiteX63" fmla="*/ 314325 w 1054894"/>
                    <a:gd name="connsiteY63" fmla="*/ 66675 h 1059656"/>
                    <a:gd name="connsiteX64" fmla="*/ 297656 w 1054894"/>
                    <a:gd name="connsiteY64" fmla="*/ 73819 h 1059656"/>
                    <a:gd name="connsiteX65" fmla="*/ 107156 w 1054894"/>
                    <a:gd name="connsiteY65" fmla="*/ 0 h 1059656"/>
                    <a:gd name="connsiteX0" fmla="*/ 107156 w 1054894"/>
                    <a:gd name="connsiteY0" fmla="*/ 0 h 1059656"/>
                    <a:gd name="connsiteX1" fmla="*/ 80962 w 1054894"/>
                    <a:gd name="connsiteY1" fmla="*/ 40481 h 1059656"/>
                    <a:gd name="connsiteX2" fmla="*/ 61912 w 1054894"/>
                    <a:gd name="connsiteY2" fmla="*/ 107156 h 1059656"/>
                    <a:gd name="connsiteX3" fmla="*/ 0 w 1054894"/>
                    <a:gd name="connsiteY3" fmla="*/ 183356 h 1059656"/>
                    <a:gd name="connsiteX4" fmla="*/ 0 w 1054894"/>
                    <a:gd name="connsiteY4" fmla="*/ 266700 h 1059656"/>
                    <a:gd name="connsiteX5" fmla="*/ 2381 w 1054894"/>
                    <a:gd name="connsiteY5" fmla="*/ 311944 h 1059656"/>
                    <a:gd name="connsiteX6" fmla="*/ 2381 w 1054894"/>
                    <a:gd name="connsiteY6" fmla="*/ 311944 h 1059656"/>
                    <a:gd name="connsiteX7" fmla="*/ 2381 w 1054894"/>
                    <a:gd name="connsiteY7" fmla="*/ 335756 h 1059656"/>
                    <a:gd name="connsiteX8" fmla="*/ 40481 w 1054894"/>
                    <a:gd name="connsiteY8" fmla="*/ 392906 h 1059656"/>
                    <a:gd name="connsiteX9" fmla="*/ 104775 w 1054894"/>
                    <a:gd name="connsiteY9" fmla="*/ 373856 h 1059656"/>
                    <a:gd name="connsiteX10" fmla="*/ 140494 w 1054894"/>
                    <a:gd name="connsiteY10" fmla="*/ 385762 h 1059656"/>
                    <a:gd name="connsiteX11" fmla="*/ 150019 w 1054894"/>
                    <a:gd name="connsiteY11" fmla="*/ 428625 h 1059656"/>
                    <a:gd name="connsiteX12" fmla="*/ 140494 w 1054894"/>
                    <a:gd name="connsiteY12" fmla="*/ 445294 h 1059656"/>
                    <a:gd name="connsiteX13" fmla="*/ 169069 w 1054894"/>
                    <a:gd name="connsiteY13" fmla="*/ 473869 h 1059656"/>
                    <a:gd name="connsiteX14" fmla="*/ 145256 w 1054894"/>
                    <a:gd name="connsiteY14" fmla="*/ 514350 h 1059656"/>
                    <a:gd name="connsiteX15" fmla="*/ 138112 w 1054894"/>
                    <a:gd name="connsiteY15" fmla="*/ 611981 h 1059656"/>
                    <a:gd name="connsiteX16" fmla="*/ 171450 w 1054894"/>
                    <a:gd name="connsiteY16" fmla="*/ 652462 h 1059656"/>
                    <a:gd name="connsiteX17" fmla="*/ 76200 w 1054894"/>
                    <a:gd name="connsiteY17" fmla="*/ 816769 h 1059656"/>
                    <a:gd name="connsiteX18" fmla="*/ 123825 w 1054894"/>
                    <a:gd name="connsiteY18" fmla="*/ 876300 h 1059656"/>
                    <a:gd name="connsiteX19" fmla="*/ 140494 w 1054894"/>
                    <a:gd name="connsiteY19" fmla="*/ 983456 h 1059656"/>
                    <a:gd name="connsiteX20" fmla="*/ 397669 w 1054894"/>
                    <a:gd name="connsiteY20" fmla="*/ 966787 h 1059656"/>
                    <a:gd name="connsiteX21" fmla="*/ 395287 w 1054894"/>
                    <a:gd name="connsiteY21" fmla="*/ 1023937 h 1059656"/>
                    <a:gd name="connsiteX22" fmla="*/ 516731 w 1054894"/>
                    <a:gd name="connsiteY22" fmla="*/ 1059656 h 1059656"/>
                    <a:gd name="connsiteX23" fmla="*/ 623887 w 1054894"/>
                    <a:gd name="connsiteY23" fmla="*/ 1031081 h 1059656"/>
                    <a:gd name="connsiteX24" fmla="*/ 678656 w 1054894"/>
                    <a:gd name="connsiteY24" fmla="*/ 1019175 h 1059656"/>
                    <a:gd name="connsiteX25" fmla="*/ 738187 w 1054894"/>
                    <a:gd name="connsiteY25" fmla="*/ 1059656 h 1059656"/>
                    <a:gd name="connsiteX26" fmla="*/ 719138 w 1054894"/>
                    <a:gd name="connsiteY26" fmla="*/ 971549 h 1059656"/>
                    <a:gd name="connsiteX27" fmla="*/ 731044 w 1054894"/>
                    <a:gd name="connsiteY27" fmla="*/ 923925 h 1059656"/>
                    <a:gd name="connsiteX28" fmla="*/ 707231 w 1054894"/>
                    <a:gd name="connsiteY28" fmla="*/ 923925 h 1059656"/>
                    <a:gd name="connsiteX29" fmla="*/ 673894 w 1054894"/>
                    <a:gd name="connsiteY29" fmla="*/ 812006 h 1059656"/>
                    <a:gd name="connsiteX30" fmla="*/ 688181 w 1054894"/>
                    <a:gd name="connsiteY30" fmla="*/ 795337 h 1059656"/>
                    <a:gd name="connsiteX31" fmla="*/ 731044 w 1054894"/>
                    <a:gd name="connsiteY31" fmla="*/ 754856 h 1059656"/>
                    <a:gd name="connsiteX32" fmla="*/ 776287 w 1054894"/>
                    <a:gd name="connsiteY32" fmla="*/ 754856 h 1059656"/>
                    <a:gd name="connsiteX33" fmla="*/ 821531 w 1054894"/>
                    <a:gd name="connsiteY33" fmla="*/ 728662 h 1059656"/>
                    <a:gd name="connsiteX34" fmla="*/ 992981 w 1054894"/>
                    <a:gd name="connsiteY34" fmla="*/ 731044 h 1059656"/>
                    <a:gd name="connsiteX35" fmla="*/ 1052512 w 1054894"/>
                    <a:gd name="connsiteY35" fmla="*/ 688181 h 1059656"/>
                    <a:gd name="connsiteX36" fmla="*/ 1054894 w 1054894"/>
                    <a:gd name="connsiteY36" fmla="*/ 592931 h 1059656"/>
                    <a:gd name="connsiteX37" fmla="*/ 1007269 w 1054894"/>
                    <a:gd name="connsiteY37" fmla="*/ 597694 h 1059656"/>
                    <a:gd name="connsiteX38" fmla="*/ 964406 w 1054894"/>
                    <a:gd name="connsiteY38" fmla="*/ 559594 h 1059656"/>
                    <a:gd name="connsiteX39" fmla="*/ 964406 w 1054894"/>
                    <a:gd name="connsiteY39" fmla="*/ 559594 h 1059656"/>
                    <a:gd name="connsiteX40" fmla="*/ 938212 w 1054894"/>
                    <a:gd name="connsiteY40" fmla="*/ 557212 h 1059656"/>
                    <a:gd name="connsiteX41" fmla="*/ 940594 w 1054894"/>
                    <a:gd name="connsiteY41" fmla="*/ 481012 h 1059656"/>
                    <a:gd name="connsiteX42" fmla="*/ 978694 w 1054894"/>
                    <a:gd name="connsiteY42" fmla="*/ 471487 h 1059656"/>
                    <a:gd name="connsiteX43" fmla="*/ 919162 w 1054894"/>
                    <a:gd name="connsiteY43" fmla="*/ 378619 h 1059656"/>
                    <a:gd name="connsiteX44" fmla="*/ 897731 w 1054894"/>
                    <a:gd name="connsiteY44" fmla="*/ 378619 h 1059656"/>
                    <a:gd name="connsiteX45" fmla="*/ 838200 w 1054894"/>
                    <a:gd name="connsiteY45" fmla="*/ 345281 h 1059656"/>
                    <a:gd name="connsiteX46" fmla="*/ 869156 w 1054894"/>
                    <a:gd name="connsiteY46" fmla="*/ 297656 h 1059656"/>
                    <a:gd name="connsiteX47" fmla="*/ 840581 w 1054894"/>
                    <a:gd name="connsiteY47" fmla="*/ 197644 h 1059656"/>
                    <a:gd name="connsiteX48" fmla="*/ 797719 w 1054894"/>
                    <a:gd name="connsiteY48" fmla="*/ 185737 h 1059656"/>
                    <a:gd name="connsiteX49" fmla="*/ 781050 w 1054894"/>
                    <a:gd name="connsiteY49" fmla="*/ 176212 h 1059656"/>
                    <a:gd name="connsiteX50" fmla="*/ 747712 w 1054894"/>
                    <a:gd name="connsiteY50" fmla="*/ 190500 h 1059656"/>
                    <a:gd name="connsiteX51" fmla="*/ 688181 w 1054894"/>
                    <a:gd name="connsiteY51" fmla="*/ 176212 h 1059656"/>
                    <a:gd name="connsiteX52" fmla="*/ 638175 w 1054894"/>
                    <a:gd name="connsiteY52" fmla="*/ 209550 h 1059656"/>
                    <a:gd name="connsiteX53" fmla="*/ 602456 w 1054894"/>
                    <a:gd name="connsiteY53" fmla="*/ 226219 h 1059656"/>
                    <a:gd name="connsiteX54" fmla="*/ 564356 w 1054894"/>
                    <a:gd name="connsiteY54" fmla="*/ 276225 h 1059656"/>
                    <a:gd name="connsiteX55" fmla="*/ 542925 w 1054894"/>
                    <a:gd name="connsiteY55" fmla="*/ 290512 h 1059656"/>
                    <a:gd name="connsiteX56" fmla="*/ 511969 w 1054894"/>
                    <a:gd name="connsiteY56" fmla="*/ 230981 h 1059656"/>
                    <a:gd name="connsiteX57" fmla="*/ 511969 w 1054894"/>
                    <a:gd name="connsiteY57" fmla="*/ 185737 h 1059656"/>
                    <a:gd name="connsiteX58" fmla="*/ 464344 w 1054894"/>
                    <a:gd name="connsiteY58" fmla="*/ 178594 h 1059656"/>
                    <a:gd name="connsiteX59" fmla="*/ 450056 w 1054894"/>
                    <a:gd name="connsiteY59" fmla="*/ 200025 h 1059656"/>
                    <a:gd name="connsiteX60" fmla="*/ 361950 w 1054894"/>
                    <a:gd name="connsiteY60" fmla="*/ 161925 h 1059656"/>
                    <a:gd name="connsiteX61" fmla="*/ 342900 w 1054894"/>
                    <a:gd name="connsiteY61" fmla="*/ 109538 h 1059656"/>
                    <a:gd name="connsiteX62" fmla="*/ 316706 w 1054894"/>
                    <a:gd name="connsiteY62" fmla="*/ 90487 h 1059656"/>
                    <a:gd name="connsiteX63" fmla="*/ 314325 w 1054894"/>
                    <a:gd name="connsiteY63" fmla="*/ 66675 h 1059656"/>
                    <a:gd name="connsiteX64" fmla="*/ 297656 w 1054894"/>
                    <a:gd name="connsiteY64" fmla="*/ 73819 h 1059656"/>
                    <a:gd name="connsiteX65" fmla="*/ 107156 w 1054894"/>
                    <a:gd name="connsiteY65" fmla="*/ 0 h 1059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1054894" h="1059656">
                      <a:moveTo>
                        <a:pt x="107156" y="0"/>
                      </a:moveTo>
                      <a:lnTo>
                        <a:pt x="80962" y="40481"/>
                      </a:lnTo>
                      <a:lnTo>
                        <a:pt x="61912" y="107156"/>
                      </a:lnTo>
                      <a:lnTo>
                        <a:pt x="0" y="183356"/>
                      </a:lnTo>
                      <a:lnTo>
                        <a:pt x="0" y="266700"/>
                      </a:lnTo>
                      <a:lnTo>
                        <a:pt x="2381" y="311944"/>
                      </a:lnTo>
                      <a:lnTo>
                        <a:pt x="2381" y="311944"/>
                      </a:lnTo>
                      <a:lnTo>
                        <a:pt x="2381" y="335756"/>
                      </a:lnTo>
                      <a:lnTo>
                        <a:pt x="40481" y="392906"/>
                      </a:lnTo>
                      <a:lnTo>
                        <a:pt x="104775" y="373856"/>
                      </a:lnTo>
                      <a:lnTo>
                        <a:pt x="140494" y="385762"/>
                      </a:lnTo>
                      <a:lnTo>
                        <a:pt x="150019" y="428625"/>
                      </a:lnTo>
                      <a:lnTo>
                        <a:pt x="140494" y="445294"/>
                      </a:lnTo>
                      <a:lnTo>
                        <a:pt x="169069" y="473869"/>
                      </a:lnTo>
                      <a:lnTo>
                        <a:pt x="145256" y="514350"/>
                      </a:lnTo>
                      <a:lnTo>
                        <a:pt x="138112" y="611981"/>
                      </a:lnTo>
                      <a:lnTo>
                        <a:pt x="171450" y="652462"/>
                      </a:lnTo>
                      <a:lnTo>
                        <a:pt x="76200" y="816769"/>
                      </a:lnTo>
                      <a:lnTo>
                        <a:pt x="123825" y="876300"/>
                      </a:lnTo>
                      <a:lnTo>
                        <a:pt x="140494" y="983456"/>
                      </a:lnTo>
                      <a:lnTo>
                        <a:pt x="397669" y="966787"/>
                      </a:lnTo>
                      <a:lnTo>
                        <a:pt x="395287" y="1023937"/>
                      </a:lnTo>
                      <a:lnTo>
                        <a:pt x="516731" y="1059656"/>
                      </a:lnTo>
                      <a:lnTo>
                        <a:pt x="623887" y="1031081"/>
                      </a:lnTo>
                      <a:lnTo>
                        <a:pt x="678656" y="1019175"/>
                      </a:lnTo>
                      <a:lnTo>
                        <a:pt x="738187" y="1059656"/>
                      </a:lnTo>
                      <a:cubicBezTo>
                        <a:pt x="737393" y="1041400"/>
                        <a:pt x="719932" y="989805"/>
                        <a:pt x="719138" y="971549"/>
                      </a:cubicBezTo>
                      <a:lnTo>
                        <a:pt x="731044" y="923925"/>
                      </a:lnTo>
                      <a:lnTo>
                        <a:pt x="707231" y="923925"/>
                      </a:lnTo>
                      <a:lnTo>
                        <a:pt x="673894" y="812006"/>
                      </a:lnTo>
                      <a:lnTo>
                        <a:pt x="688181" y="795337"/>
                      </a:lnTo>
                      <a:lnTo>
                        <a:pt x="731044" y="754856"/>
                      </a:lnTo>
                      <a:lnTo>
                        <a:pt x="776287" y="754856"/>
                      </a:lnTo>
                      <a:lnTo>
                        <a:pt x="821531" y="728662"/>
                      </a:lnTo>
                      <a:lnTo>
                        <a:pt x="992981" y="731044"/>
                      </a:lnTo>
                      <a:lnTo>
                        <a:pt x="1052512" y="688181"/>
                      </a:lnTo>
                      <a:lnTo>
                        <a:pt x="1054894" y="592931"/>
                      </a:lnTo>
                      <a:lnTo>
                        <a:pt x="1007269" y="597694"/>
                      </a:lnTo>
                      <a:lnTo>
                        <a:pt x="964406" y="559594"/>
                      </a:lnTo>
                      <a:lnTo>
                        <a:pt x="964406" y="559594"/>
                      </a:lnTo>
                      <a:lnTo>
                        <a:pt x="938212" y="557212"/>
                      </a:lnTo>
                      <a:lnTo>
                        <a:pt x="940594" y="481012"/>
                      </a:lnTo>
                      <a:lnTo>
                        <a:pt x="978694" y="471487"/>
                      </a:lnTo>
                      <a:lnTo>
                        <a:pt x="919162" y="378619"/>
                      </a:lnTo>
                      <a:lnTo>
                        <a:pt x="897731" y="378619"/>
                      </a:lnTo>
                      <a:lnTo>
                        <a:pt x="838200" y="345281"/>
                      </a:lnTo>
                      <a:lnTo>
                        <a:pt x="869156" y="297656"/>
                      </a:lnTo>
                      <a:lnTo>
                        <a:pt x="840581" y="197644"/>
                      </a:lnTo>
                      <a:lnTo>
                        <a:pt x="797719" y="185737"/>
                      </a:lnTo>
                      <a:lnTo>
                        <a:pt x="781050" y="176212"/>
                      </a:lnTo>
                      <a:lnTo>
                        <a:pt x="747712" y="190500"/>
                      </a:lnTo>
                      <a:lnTo>
                        <a:pt x="688181" y="176212"/>
                      </a:lnTo>
                      <a:lnTo>
                        <a:pt x="638175" y="209550"/>
                      </a:lnTo>
                      <a:lnTo>
                        <a:pt x="602456" y="226219"/>
                      </a:lnTo>
                      <a:lnTo>
                        <a:pt x="564356" y="276225"/>
                      </a:lnTo>
                      <a:lnTo>
                        <a:pt x="542925" y="290512"/>
                      </a:lnTo>
                      <a:lnTo>
                        <a:pt x="511969" y="230981"/>
                      </a:lnTo>
                      <a:lnTo>
                        <a:pt x="511969" y="185737"/>
                      </a:lnTo>
                      <a:lnTo>
                        <a:pt x="464344" y="178594"/>
                      </a:lnTo>
                      <a:lnTo>
                        <a:pt x="450056" y="200025"/>
                      </a:lnTo>
                      <a:lnTo>
                        <a:pt x="361950" y="161925"/>
                      </a:lnTo>
                      <a:lnTo>
                        <a:pt x="342900" y="109538"/>
                      </a:lnTo>
                      <a:lnTo>
                        <a:pt x="316706" y="90487"/>
                      </a:lnTo>
                      <a:lnTo>
                        <a:pt x="314325" y="66675"/>
                      </a:lnTo>
                      <a:lnTo>
                        <a:pt x="297656" y="73819"/>
                      </a:lnTo>
                      <a:lnTo>
                        <a:pt x="107156" y="0"/>
                      </a:lnTo>
                      <a:close/>
                    </a:path>
                  </a:pathLst>
                </a:custGeom>
                <a:solidFill>
                  <a:srgbClr val="F2960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p:cNvSpPr/>
                <p:nvPr/>
              </p:nvSpPr>
              <p:spPr>
                <a:xfrm>
                  <a:off x="8489156" y="5073871"/>
                  <a:ext cx="660195" cy="661825"/>
                </a:xfrm>
                <a:prstGeom prst="ellipse">
                  <a:avLst/>
                </a:prstGeom>
                <a:no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 name="テキスト ボックス 30"/>
              <p:cNvSpPr txBox="1"/>
              <p:nvPr/>
            </p:nvSpPr>
            <p:spPr>
              <a:xfrm>
                <a:off x="4909256" y="3942338"/>
                <a:ext cx="848020" cy="246221"/>
              </a:xfrm>
              <a:prstGeom prst="rect">
                <a:avLst/>
              </a:prstGeom>
              <a:noFill/>
            </p:spPr>
            <p:txBody>
              <a:bodyPr wrap="square" rtlCol="0">
                <a:spAutoFit/>
              </a:bodyPr>
              <a:lstStyle/>
              <a:p>
                <a:r>
                  <a:rPr kumimoji="1" lang="en-US" altLang="ja-JP" sz="1000" dirty="0">
                    <a:latin typeface="HG丸ｺﾞｼｯｸM-PRO" panose="020F0600000000000000" pitchFamily="50" charset="-128"/>
                    <a:ea typeface="HG丸ｺﾞｼｯｸM-PRO" panose="020F0600000000000000" pitchFamily="50" charset="-128"/>
                  </a:rPr>
                  <a:t>10km</a:t>
                </a:r>
                <a:r>
                  <a:rPr kumimoji="1" lang="ja-JP" altLang="en-US" sz="1000" dirty="0">
                    <a:latin typeface="HG丸ｺﾞｼｯｸM-PRO" panose="020F0600000000000000" pitchFamily="50" charset="-128"/>
                    <a:ea typeface="HG丸ｺﾞｼｯｸM-PRO" panose="020F0600000000000000" pitchFamily="50" charset="-128"/>
                  </a:rPr>
                  <a:t>圏</a:t>
                </a:r>
              </a:p>
            </p:txBody>
          </p:sp>
          <p:sp>
            <p:nvSpPr>
              <p:cNvPr id="15" name="角丸四角形吹き出し 14"/>
              <p:cNvSpPr/>
              <p:nvPr/>
            </p:nvSpPr>
            <p:spPr>
              <a:xfrm>
                <a:off x="4895826" y="2948339"/>
                <a:ext cx="1168369" cy="370192"/>
              </a:xfrm>
              <a:prstGeom prst="wedgeRoundRectCallout">
                <a:avLst>
                  <a:gd name="adj1" fmla="val -58827"/>
                  <a:gd name="adj2" fmla="val 14891"/>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②市町内は全域</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防疫措置実施を！</a:t>
                </a:r>
              </a:p>
            </p:txBody>
          </p:sp>
          <p:sp>
            <p:nvSpPr>
              <p:cNvPr id="34" name="角丸四角形吹き出し 33"/>
              <p:cNvSpPr/>
              <p:nvPr/>
            </p:nvSpPr>
            <p:spPr>
              <a:xfrm>
                <a:off x="5095140" y="3534968"/>
                <a:ext cx="1036441" cy="339685"/>
              </a:xfrm>
              <a:prstGeom prst="wedgeRoundRectCallout">
                <a:avLst>
                  <a:gd name="adj1" fmla="val -38203"/>
                  <a:gd name="adj2" fmla="val 65861"/>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①イノシシを持ち出さないで！</a:t>
                </a:r>
              </a:p>
            </p:txBody>
          </p:sp>
          <p:sp>
            <p:nvSpPr>
              <p:cNvPr id="48" name="楕円 47"/>
              <p:cNvSpPr/>
              <p:nvPr/>
            </p:nvSpPr>
            <p:spPr>
              <a:xfrm>
                <a:off x="4692704" y="3790710"/>
                <a:ext cx="78136" cy="78136"/>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4228949" y="3055798"/>
                <a:ext cx="456503" cy="246221"/>
              </a:xfrm>
              <a:prstGeom prst="rect">
                <a:avLst/>
              </a:prstGeom>
              <a:noFill/>
            </p:spPr>
            <p:txBody>
              <a:bodyPr wrap="square" rtlCol="0">
                <a:spAutoFit/>
              </a:bodyPr>
              <a:lstStyle/>
              <a:p>
                <a:r>
                  <a:rPr kumimoji="1" lang="ja-JP" altLang="en-US" sz="1000" dirty="0">
                    <a:latin typeface="HG丸ｺﾞｼｯｸM-PRO" panose="020F0600000000000000" pitchFamily="50" charset="-128"/>
                    <a:ea typeface="HG丸ｺﾞｼｯｸM-PRO" panose="020F0600000000000000" pitchFamily="50" charset="-128"/>
                  </a:rPr>
                  <a:t>市町</a:t>
                </a:r>
              </a:p>
            </p:txBody>
          </p:sp>
        </p:grpSp>
        <p:sp>
          <p:nvSpPr>
            <p:cNvPr id="18" name="フリーフォーム 17"/>
            <p:cNvSpPr/>
            <p:nvPr/>
          </p:nvSpPr>
          <p:spPr>
            <a:xfrm>
              <a:off x="2186379" y="3082487"/>
              <a:ext cx="1391798" cy="107030"/>
            </a:xfrm>
            <a:custGeom>
              <a:avLst/>
              <a:gdLst>
                <a:gd name="connsiteX0" fmla="*/ 0 w 782198"/>
                <a:gd name="connsiteY0" fmla="*/ 220338 h 220338"/>
                <a:gd name="connsiteX1" fmla="*/ 782198 w 782198"/>
                <a:gd name="connsiteY1" fmla="*/ 0 h 220338"/>
                <a:gd name="connsiteX0" fmla="*/ 0 w 782198"/>
                <a:gd name="connsiteY0" fmla="*/ 220486 h 220486"/>
                <a:gd name="connsiteX1" fmla="*/ 782198 w 782198"/>
                <a:gd name="connsiteY1" fmla="*/ 148 h 220486"/>
                <a:gd name="connsiteX0" fmla="*/ 0 w 703176"/>
                <a:gd name="connsiteY0" fmla="*/ 96842 h 96842"/>
                <a:gd name="connsiteX1" fmla="*/ 703176 w 703176"/>
                <a:gd name="connsiteY1" fmla="*/ 682 h 96842"/>
                <a:gd name="connsiteX0" fmla="*/ 0 w 1369220"/>
                <a:gd name="connsiteY0" fmla="*/ 209210 h 209210"/>
                <a:gd name="connsiteX1" fmla="*/ 1369220 w 1369220"/>
                <a:gd name="connsiteY1" fmla="*/ 161 h 209210"/>
                <a:gd name="connsiteX0" fmla="*/ 0 w 1369220"/>
                <a:gd name="connsiteY0" fmla="*/ 209210 h 209210"/>
                <a:gd name="connsiteX1" fmla="*/ 1369220 w 1369220"/>
                <a:gd name="connsiteY1" fmla="*/ 161 h 209210"/>
                <a:gd name="connsiteX0" fmla="*/ 0 w 1369220"/>
                <a:gd name="connsiteY0" fmla="*/ 257273 h 257273"/>
                <a:gd name="connsiteX1" fmla="*/ 1369220 w 1369220"/>
                <a:gd name="connsiteY1" fmla="*/ 48224 h 257273"/>
                <a:gd name="connsiteX0" fmla="*/ 0 w 1391798"/>
                <a:gd name="connsiteY0" fmla="*/ 198592 h 198592"/>
                <a:gd name="connsiteX1" fmla="*/ 1391798 w 1391798"/>
                <a:gd name="connsiteY1" fmla="*/ 57276 h 198592"/>
                <a:gd name="connsiteX0" fmla="*/ 0 w 1391798"/>
                <a:gd name="connsiteY0" fmla="*/ 211784 h 211784"/>
                <a:gd name="connsiteX1" fmla="*/ 1391798 w 1391798"/>
                <a:gd name="connsiteY1" fmla="*/ 70468 h 211784"/>
                <a:gd name="connsiteX0" fmla="*/ 0 w 1391798"/>
                <a:gd name="connsiteY0" fmla="*/ 211784 h 211784"/>
                <a:gd name="connsiteX1" fmla="*/ 1391798 w 1391798"/>
                <a:gd name="connsiteY1" fmla="*/ 70468 h 211784"/>
                <a:gd name="connsiteX0" fmla="*/ 0 w 1391798"/>
                <a:gd name="connsiteY0" fmla="*/ 224692 h 224692"/>
                <a:gd name="connsiteX1" fmla="*/ 1391798 w 1391798"/>
                <a:gd name="connsiteY1" fmla="*/ 83376 h 224692"/>
              </a:gdLst>
              <a:ahLst/>
              <a:cxnLst>
                <a:cxn ang="0">
                  <a:pos x="connsiteX0" y="connsiteY0"/>
                </a:cxn>
                <a:cxn ang="0">
                  <a:pos x="connsiteX1" y="connsiteY1"/>
                </a:cxn>
              </a:cxnLst>
              <a:rect l="l" t="t" r="r" b="b"/>
              <a:pathLst>
                <a:path w="1391798" h="224692">
                  <a:moveTo>
                    <a:pt x="0" y="224692"/>
                  </a:moveTo>
                  <a:cubicBezTo>
                    <a:pt x="195992" y="12848"/>
                    <a:pt x="792399" y="-80244"/>
                    <a:pt x="1391798" y="83376"/>
                  </a:cubicBezTo>
                </a:path>
              </a:pathLst>
            </a:custGeom>
            <a:ln>
              <a:solidFill>
                <a:schemeClr val="tx1"/>
              </a:solidFill>
              <a:tailEnd type="triangle" w="lg" len="lg"/>
            </a:ln>
          </p:spPr>
          <p:style>
            <a:lnRef idx="3">
              <a:schemeClr val="accent2"/>
            </a:lnRef>
            <a:fillRef idx="0">
              <a:schemeClr val="accent2"/>
            </a:fillRef>
            <a:effectRef idx="2">
              <a:schemeClr val="accent2"/>
            </a:effectRef>
            <a:fontRef idx="minor">
              <a:schemeClr val="tx1"/>
            </a:fontRef>
          </p:style>
          <p:txBody>
            <a:bodyPr rtlCol="0" anchor="ctr"/>
            <a:lstStyle/>
            <a:p>
              <a:pPr algn="ctr"/>
              <a:endParaRPr kumimoji="1" lang="ja-JP" altLang="en-US"/>
            </a:p>
          </p:txBody>
        </p:sp>
      </p:grpSp>
      <p:sp>
        <p:nvSpPr>
          <p:cNvPr id="9" name="テキスト ボックス 8">
            <a:extLst>
              <a:ext uri="{FF2B5EF4-FFF2-40B4-BE49-F238E27FC236}">
                <a16:creationId xmlns:a16="http://schemas.microsoft.com/office/drawing/2014/main" id="{468A2E71-AC95-44E5-88CC-E81D6E2831E4}"/>
              </a:ext>
            </a:extLst>
          </p:cNvPr>
          <p:cNvSpPr txBox="1"/>
          <p:nvPr/>
        </p:nvSpPr>
        <p:spPr>
          <a:xfrm>
            <a:off x="340299" y="1970498"/>
            <a:ext cx="6138272" cy="523220"/>
          </a:xfrm>
          <a:prstGeom prst="rect">
            <a:avLst/>
          </a:prstGeom>
          <a:noFill/>
        </p:spPr>
        <p:txBody>
          <a:bodyPr wrap="square">
            <a:spAutoFit/>
          </a:bodyPr>
          <a:lstStyle/>
          <a:p>
            <a:pPr algn="just"/>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狩猟しようとする区域が、</a:t>
            </a:r>
            <a:r>
              <a:rPr lang="ja-JP" altLang="ja-JP" sz="1400" b="1" u="sng"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①発見場所から</a:t>
            </a:r>
            <a:r>
              <a:rPr lang="en-US" altLang="ja-JP" sz="1400" b="1" u="sng"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10km</a:t>
            </a:r>
            <a:r>
              <a:rPr lang="ja-JP" altLang="ja-JP" sz="1400" b="1" u="sng"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圏内</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（以下、豚熱感染確認区域）及び</a:t>
            </a:r>
            <a:r>
              <a:rPr lang="ja-JP" altLang="ja-JP" sz="1400" b="1" u="sng" kern="100" dirty="0">
                <a:solidFill>
                  <a:srgbClr val="FF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②豚熱感染イノシシが発見された市町</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かどうか確認下さい。</a:t>
            </a:r>
          </a:p>
        </p:txBody>
      </p:sp>
      <p:sp>
        <p:nvSpPr>
          <p:cNvPr id="142" name="テキスト ボックス 141">
            <a:extLst>
              <a:ext uri="{FF2B5EF4-FFF2-40B4-BE49-F238E27FC236}">
                <a16:creationId xmlns:a16="http://schemas.microsoft.com/office/drawing/2014/main" id="{C0E7B627-AFB2-4A0F-A9EF-05FEE4207854}"/>
              </a:ext>
            </a:extLst>
          </p:cNvPr>
          <p:cNvSpPr txBox="1"/>
          <p:nvPr/>
        </p:nvSpPr>
        <p:spPr>
          <a:xfrm>
            <a:off x="387539" y="7546626"/>
            <a:ext cx="5065805" cy="1169551"/>
          </a:xfrm>
          <a:prstGeom prst="rect">
            <a:avLst/>
          </a:prstGeom>
          <a:noFill/>
          <a:ln w="22225">
            <a:solidFill>
              <a:schemeClr val="tx1"/>
            </a:solidFill>
            <a:prstDash val="sysDash"/>
          </a:ln>
        </p:spPr>
        <p:txBody>
          <a:bodyPr wrap="square">
            <a:spAutoFit/>
          </a:bodyPr>
          <a:lstStyle/>
          <a:p>
            <a:pPr algn="just"/>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捕獲したイノシシは、厚手のビニール袋で</a:t>
            </a:r>
            <a:r>
              <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重に包み密閉。</a:t>
            </a:r>
            <a:endPar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●袋の</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表面をアルコール等で消毒。</a:t>
            </a:r>
          </a:p>
          <a:p>
            <a:pPr algn="just"/>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袋等は</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洗浄・消毒の上廃棄</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持ち帰った肉の残渣は、加熱した上で廃棄</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肉は</a:t>
            </a:r>
            <a:r>
              <a:rPr lang="ja-JP" altLang="ja-JP" sz="1400" u="sng"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市場流通</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や</a:t>
            </a:r>
            <a:r>
              <a:rPr lang="ja-JP" altLang="ja-JP" sz="1400" u="sng"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他人への譲渡</a:t>
            </a:r>
            <a:r>
              <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は行わないこと。</a:t>
            </a:r>
          </a:p>
        </p:txBody>
      </p:sp>
      <p:sp>
        <p:nvSpPr>
          <p:cNvPr id="143" name="テキスト ボックス 142">
            <a:extLst>
              <a:ext uri="{FF2B5EF4-FFF2-40B4-BE49-F238E27FC236}">
                <a16:creationId xmlns:a16="http://schemas.microsoft.com/office/drawing/2014/main" id="{E0339C80-F718-4AC1-889E-7855E1DC596C}"/>
              </a:ext>
            </a:extLst>
          </p:cNvPr>
          <p:cNvSpPr txBox="1"/>
          <p:nvPr/>
        </p:nvSpPr>
        <p:spPr>
          <a:xfrm>
            <a:off x="432191" y="7396349"/>
            <a:ext cx="2437558" cy="215444"/>
          </a:xfrm>
          <a:prstGeom prst="rect">
            <a:avLst/>
          </a:prstGeom>
          <a:solidFill>
            <a:schemeClr val="bg1"/>
          </a:solidFill>
          <a:ln>
            <a:noFill/>
          </a:ln>
        </p:spPr>
        <p:txBody>
          <a:bodyPr wrap="square" lIns="0" tIns="0" rIns="0" bIns="0">
            <a:spAutoFit/>
          </a:bodyPr>
          <a:lstStyle/>
          <a:p>
            <a:pPr algn="ctr"/>
            <a:r>
              <a:rPr lang="ja-JP" altLang="ja-JP" sz="1400" b="1" dirty="0">
                <a:effectLst/>
                <a:ea typeface="HG丸ｺﾞｼｯｸM-PRO" panose="020F0600000000000000" pitchFamily="50" charset="-128"/>
                <a:cs typeface="Times New Roman" panose="02020603050405020304" pitchFamily="18" charset="0"/>
              </a:rPr>
              <a:t>自家消費する場合の留意点</a:t>
            </a:r>
            <a:endParaRPr lang="ja-JP" altLang="en-US" sz="2000" b="1" dirty="0"/>
          </a:p>
        </p:txBody>
      </p:sp>
      <p:sp>
        <p:nvSpPr>
          <p:cNvPr id="147" name="テキスト ボックス 146">
            <a:extLst>
              <a:ext uri="{FF2B5EF4-FFF2-40B4-BE49-F238E27FC236}">
                <a16:creationId xmlns:a16="http://schemas.microsoft.com/office/drawing/2014/main" id="{60A194FB-7AFB-4D5B-B7BA-D5AC4F829E6A}"/>
              </a:ext>
            </a:extLst>
          </p:cNvPr>
          <p:cNvSpPr txBox="1"/>
          <p:nvPr/>
        </p:nvSpPr>
        <p:spPr>
          <a:xfrm>
            <a:off x="288220" y="7035422"/>
            <a:ext cx="6118325" cy="292388"/>
          </a:xfrm>
          <a:prstGeom prst="rect">
            <a:avLst/>
          </a:prstGeom>
          <a:solidFill>
            <a:schemeClr val="tx1">
              <a:lumMod val="50000"/>
              <a:lumOff val="50000"/>
            </a:schemeClr>
          </a:solidFill>
        </p:spPr>
        <p:txBody>
          <a:bodyPr wrap="square" lIns="36000" tIns="0" rIns="36000" bIns="36000">
            <a:spAutoFit/>
          </a:bodyPr>
          <a:lstStyle/>
          <a:p>
            <a:pPr algn="just"/>
            <a:r>
              <a:rPr lang="ja-JP" altLang="en-US" sz="1600" b="1" kern="1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捕獲したイノシシの自家消費について（圏内での自家消費のみ）</a:t>
            </a:r>
          </a:p>
        </p:txBody>
      </p:sp>
    </p:spTree>
    <p:extLst>
      <p:ext uri="{BB962C8B-B14F-4D97-AF65-F5344CB8AC3E}">
        <p14:creationId xmlns:p14="http://schemas.microsoft.com/office/powerpoint/2010/main" val="52251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AEF6D968-C6C9-47ED-9363-2B5FA631375A}"/>
              </a:ext>
            </a:extLst>
          </p:cNvPr>
          <p:cNvSpPr txBox="1"/>
          <p:nvPr/>
        </p:nvSpPr>
        <p:spPr>
          <a:xfrm>
            <a:off x="306030" y="465507"/>
            <a:ext cx="6290307" cy="523220"/>
          </a:xfrm>
          <a:prstGeom prst="rect">
            <a:avLst/>
          </a:prstGeom>
          <a:noFill/>
        </p:spPr>
        <p:txBody>
          <a:bodyPr wrap="square">
            <a:spAutoFit/>
          </a:bodyPr>
          <a:lstStyle/>
          <a:p>
            <a:pPr algn="just"/>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野生イノシシの豚熱まん延防止対策として、</a:t>
            </a:r>
            <a:r>
              <a:rPr lang="ja-JP" altLang="en-US" sz="1400" u="sng"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適切な防疫措置実施のもと、捕獲強化に取り組んでいます。</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銃猟の場合、防疫措置の徹底をお願いします。</a:t>
            </a:r>
            <a:endParaRPr lang="ja-JP"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0" name="テキスト ボックス 19">
            <a:extLst>
              <a:ext uri="{FF2B5EF4-FFF2-40B4-BE49-F238E27FC236}">
                <a16:creationId xmlns:a16="http://schemas.microsoft.com/office/drawing/2014/main" id="{67F2F9EE-AD5F-4C05-A974-F63942CE59A9}"/>
              </a:ext>
            </a:extLst>
          </p:cNvPr>
          <p:cNvSpPr txBox="1"/>
          <p:nvPr/>
        </p:nvSpPr>
        <p:spPr>
          <a:xfrm>
            <a:off x="349906" y="6549295"/>
            <a:ext cx="6118325" cy="282573"/>
          </a:xfrm>
          <a:prstGeom prst="rect">
            <a:avLst/>
          </a:prstGeom>
          <a:solidFill>
            <a:schemeClr val="tx1">
              <a:lumMod val="50000"/>
              <a:lumOff val="50000"/>
            </a:schemeClr>
          </a:solidFill>
        </p:spPr>
        <p:txBody>
          <a:bodyPr wrap="square" lIns="36000" tIns="0" rIns="36000" bIns="36000">
            <a:spAutoFit/>
          </a:bodyPr>
          <a:lstStyle/>
          <a:p>
            <a:pPr algn="just"/>
            <a:r>
              <a:rPr lang="ja-JP" altLang="en-US" sz="1600" b="1" kern="1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豚熱に感染したイノシシ肉について</a:t>
            </a:r>
          </a:p>
        </p:txBody>
      </p:sp>
      <p:sp>
        <p:nvSpPr>
          <p:cNvPr id="22" name="テキスト ボックス 21">
            <a:extLst>
              <a:ext uri="{FF2B5EF4-FFF2-40B4-BE49-F238E27FC236}">
                <a16:creationId xmlns:a16="http://schemas.microsoft.com/office/drawing/2014/main" id="{00E56BE0-898B-4259-9E35-FD53A9877867}"/>
              </a:ext>
            </a:extLst>
          </p:cNvPr>
          <p:cNvSpPr txBox="1"/>
          <p:nvPr/>
        </p:nvSpPr>
        <p:spPr>
          <a:xfrm>
            <a:off x="306030" y="6841939"/>
            <a:ext cx="6062297" cy="738664"/>
          </a:xfrm>
          <a:prstGeom prst="rect">
            <a:avLst/>
          </a:prstGeom>
          <a:noFill/>
        </p:spPr>
        <p:txBody>
          <a:bodyPr wrap="square">
            <a:spAutoFit/>
          </a:bodyPr>
          <a:lstStyle/>
          <a:p>
            <a:pPr algn="just"/>
            <a:r>
              <a:rPr lang="ja-JP" altLang="en-US"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豚熱は、豚やイノシシの病気であり、人に感染することはありません。</a:t>
            </a:r>
          </a:p>
          <a:p>
            <a:pPr algn="just"/>
            <a:r>
              <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　仮に感染した豚やイノシシの肉を食べても人体に影響はありません。</a:t>
            </a:r>
            <a:endParaRPr lang="en-US" altLang="ja-JP"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4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下記農水省ホームページを参照下さい。</a:t>
            </a:r>
            <a:endParaRPr lang="ja-JP" altLang="en-US" sz="14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4" name="角丸四角形 3"/>
          <p:cNvSpPr/>
          <p:nvPr/>
        </p:nvSpPr>
        <p:spPr>
          <a:xfrm>
            <a:off x="378313" y="8454320"/>
            <a:ext cx="6218024" cy="603849"/>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問合せ先　　</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兵庫県環境部自然鳥獣共生課　℡　０７８－３６２</a:t>
            </a:r>
            <a:r>
              <a:rPr kumimoji="1" lang="ja-JP" altLang="en-US" sz="1200" dirty="0" err="1">
                <a:solidFill>
                  <a:schemeClr val="tx1"/>
                </a:solidFill>
                <a:latin typeface="HG丸ｺﾞｼｯｸM-PRO" panose="020F0600000000000000" pitchFamily="50" charset="-128"/>
                <a:ea typeface="HG丸ｺﾞｼｯｸM-PRO" panose="020F0600000000000000" pitchFamily="50" charset="-128"/>
              </a:rPr>
              <a:t>ー</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３４６３</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2" name="テキスト ボックス 31">
            <a:extLst>
              <a:ext uri="{FF2B5EF4-FFF2-40B4-BE49-F238E27FC236}">
                <a16:creationId xmlns:a16="http://schemas.microsoft.com/office/drawing/2014/main" id="{3BC96D07-F81B-4A8C-AB23-B2E737F14A69}"/>
              </a:ext>
            </a:extLst>
          </p:cNvPr>
          <p:cNvSpPr txBox="1"/>
          <p:nvPr/>
        </p:nvSpPr>
        <p:spPr>
          <a:xfrm>
            <a:off x="363589" y="6047780"/>
            <a:ext cx="6062297" cy="461665"/>
          </a:xfrm>
          <a:prstGeom prst="rect">
            <a:avLst/>
          </a:prstGeom>
          <a:noFill/>
        </p:spPr>
        <p:txBody>
          <a:bodyPr wrap="square">
            <a:spAutoFit/>
          </a:bodyPr>
          <a:lstStyle/>
          <a:p>
            <a:pPr algn="just"/>
            <a:r>
              <a:rPr lang="ja-JP" altLang="en-US"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消毒薬は逆性石けん（パコマ、アストップ等）、アルコールなどを使用して下さい。</a:t>
            </a:r>
            <a:endParaRPr lang="en-US" altLang="ja-JP"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en-US" altLang="ja-JP"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rPr>
              <a:t>逆性石けんの購入は農協やドラッグストアー等でご相談下さい。</a:t>
            </a:r>
            <a:endParaRPr lang="en-US" altLang="ja-JP" sz="12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64" name="角丸四角形 69">
            <a:extLst>
              <a:ext uri="{FF2B5EF4-FFF2-40B4-BE49-F238E27FC236}">
                <a16:creationId xmlns:a16="http://schemas.microsoft.com/office/drawing/2014/main" id="{2B3EB2CD-1A8C-42D1-954B-2C0F8F4994CF}"/>
              </a:ext>
            </a:extLst>
          </p:cNvPr>
          <p:cNvSpPr/>
          <p:nvPr/>
        </p:nvSpPr>
        <p:spPr>
          <a:xfrm>
            <a:off x="366336" y="1067526"/>
            <a:ext cx="2639678" cy="265846"/>
          </a:xfrm>
          <a:prstGeom prst="roundRect">
            <a:avLst>
              <a:gd name="adj" fmla="val 5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92" b="1" dirty="0">
                <a:solidFill>
                  <a:schemeClr val="bg1"/>
                </a:solidFill>
                <a:latin typeface="HG丸ｺﾞｼｯｸM-PRO" panose="020F0600000000000000" pitchFamily="50" charset="-128"/>
                <a:ea typeface="HG丸ｺﾞｼｯｸM-PRO" panose="020F0600000000000000" pitchFamily="50" charset="-128"/>
              </a:rPr>
              <a:t>いつ「消毒等」をするの？</a:t>
            </a:r>
            <a:endParaRPr kumimoji="1" lang="ja-JP" altLang="en-US" sz="1292" b="1" dirty="0">
              <a:solidFill>
                <a:schemeClr val="bg1"/>
              </a:solidFill>
              <a:latin typeface="HG丸ｺﾞｼｯｸM-PRO" panose="020F0600000000000000" pitchFamily="50" charset="-128"/>
              <a:ea typeface="HG丸ｺﾞｼｯｸM-PRO" panose="020F0600000000000000" pitchFamily="50" charset="-128"/>
            </a:endParaRPr>
          </a:p>
        </p:txBody>
      </p:sp>
      <p:grpSp>
        <p:nvGrpSpPr>
          <p:cNvPr id="1031" name="グループ化 1030">
            <a:extLst>
              <a:ext uri="{FF2B5EF4-FFF2-40B4-BE49-F238E27FC236}">
                <a16:creationId xmlns:a16="http://schemas.microsoft.com/office/drawing/2014/main" id="{22F99293-200F-4BDE-8B5B-E9BBF59E691E}"/>
              </a:ext>
            </a:extLst>
          </p:cNvPr>
          <p:cNvGrpSpPr/>
          <p:nvPr/>
        </p:nvGrpSpPr>
        <p:grpSpPr>
          <a:xfrm>
            <a:off x="3884296" y="1120239"/>
            <a:ext cx="2500507" cy="1546725"/>
            <a:chOff x="3857509" y="957093"/>
            <a:chExt cx="2500507" cy="1546725"/>
          </a:xfrm>
        </p:grpSpPr>
        <p:sp>
          <p:nvSpPr>
            <p:cNvPr id="68" name="正方形/長方形 67">
              <a:extLst>
                <a:ext uri="{FF2B5EF4-FFF2-40B4-BE49-F238E27FC236}">
                  <a16:creationId xmlns:a16="http://schemas.microsoft.com/office/drawing/2014/main" id="{A265FCEF-1AE5-4C7E-AA8C-D2D993D94A80}"/>
                </a:ext>
              </a:extLst>
            </p:cNvPr>
            <p:cNvSpPr/>
            <p:nvPr/>
          </p:nvSpPr>
          <p:spPr>
            <a:xfrm>
              <a:off x="4822443" y="2290742"/>
              <a:ext cx="607277" cy="213076"/>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cxnSp>
          <p:nvCxnSpPr>
            <p:cNvPr id="66" name="直線矢印コネクタ 65">
              <a:extLst>
                <a:ext uri="{FF2B5EF4-FFF2-40B4-BE49-F238E27FC236}">
                  <a16:creationId xmlns:a16="http://schemas.microsoft.com/office/drawing/2014/main" id="{2AC6B837-E5EB-47AA-80ED-E806C93BF32C}"/>
                </a:ext>
              </a:extLst>
            </p:cNvPr>
            <p:cNvCxnSpPr/>
            <p:nvPr/>
          </p:nvCxnSpPr>
          <p:spPr>
            <a:xfrm>
              <a:off x="5067851" y="1412163"/>
              <a:ext cx="483015" cy="0"/>
            </a:xfrm>
            <a:prstGeom prst="straightConnector1">
              <a:avLst/>
            </a:prstGeom>
            <a:ln w="28575">
              <a:solidFill>
                <a:srgbClr val="0070C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a:extLst>
                <a:ext uri="{FF2B5EF4-FFF2-40B4-BE49-F238E27FC236}">
                  <a16:creationId xmlns:a16="http://schemas.microsoft.com/office/drawing/2014/main" id="{F8B0A445-80A4-4E64-8E4C-48B9A983C698}"/>
                </a:ext>
              </a:extLst>
            </p:cNvPr>
            <p:cNvCxnSpPr/>
            <p:nvPr/>
          </p:nvCxnSpPr>
          <p:spPr>
            <a:xfrm>
              <a:off x="4777811" y="1939350"/>
              <a:ext cx="279031" cy="363779"/>
            </a:xfrm>
            <a:prstGeom prst="straightConnector1">
              <a:avLst/>
            </a:prstGeom>
            <a:ln w="28575">
              <a:solidFill>
                <a:srgbClr val="0070C0"/>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14E2D690-EDA8-45DB-B218-F40E0200374B}"/>
                </a:ext>
              </a:extLst>
            </p:cNvPr>
            <p:cNvGrpSpPr/>
            <p:nvPr/>
          </p:nvGrpSpPr>
          <p:grpSpPr>
            <a:xfrm>
              <a:off x="5767157" y="2002972"/>
              <a:ext cx="579027" cy="477641"/>
              <a:chOff x="5957257" y="5974425"/>
              <a:chExt cx="627279" cy="517444"/>
            </a:xfrm>
          </p:grpSpPr>
          <p:sp>
            <p:nvSpPr>
              <p:cNvPr id="90" name="正方形/長方形 89">
                <a:extLst>
                  <a:ext uri="{FF2B5EF4-FFF2-40B4-BE49-F238E27FC236}">
                    <a16:creationId xmlns:a16="http://schemas.microsoft.com/office/drawing/2014/main" id="{9583C600-1DA9-4F73-8CF2-C32C08B7690F}"/>
                  </a:ext>
                </a:extLst>
              </p:cNvPr>
              <p:cNvSpPr/>
              <p:nvPr/>
            </p:nvSpPr>
            <p:spPr>
              <a:xfrm>
                <a:off x="6087067" y="6132966"/>
                <a:ext cx="394251" cy="3589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91" name="二等辺三角形 90">
                <a:extLst>
                  <a:ext uri="{FF2B5EF4-FFF2-40B4-BE49-F238E27FC236}">
                    <a16:creationId xmlns:a16="http://schemas.microsoft.com/office/drawing/2014/main" id="{F6485EED-1FB5-4952-AA22-89FB11EE5218}"/>
                  </a:ext>
                </a:extLst>
              </p:cNvPr>
              <p:cNvSpPr/>
              <p:nvPr/>
            </p:nvSpPr>
            <p:spPr>
              <a:xfrm>
                <a:off x="5957257" y="5974425"/>
                <a:ext cx="627279" cy="158541"/>
              </a:xfrm>
              <a:prstGeom prst="triangle">
                <a:avLst/>
              </a:prstGeom>
              <a:solidFill>
                <a:schemeClr val="accent5">
                  <a:lumMod val="60000"/>
                  <a:lumOff val="4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92" name="テキスト ボックス 91">
                <a:extLst>
                  <a:ext uri="{FF2B5EF4-FFF2-40B4-BE49-F238E27FC236}">
                    <a16:creationId xmlns:a16="http://schemas.microsoft.com/office/drawing/2014/main" id="{96FA451E-406E-4C2A-9170-6D574275DBAD}"/>
                  </a:ext>
                </a:extLst>
              </p:cNvPr>
              <p:cNvSpPr txBox="1"/>
              <p:nvPr/>
            </p:nvSpPr>
            <p:spPr>
              <a:xfrm>
                <a:off x="6022721" y="6168402"/>
                <a:ext cx="524849" cy="284731"/>
              </a:xfrm>
              <a:prstGeom prst="rect">
                <a:avLst/>
              </a:prstGeom>
              <a:noFill/>
            </p:spPr>
            <p:txBody>
              <a:bodyPr wrap="square" rtlCol="0">
                <a:spAutoFit/>
              </a:bodyPr>
              <a:lstStyle/>
              <a:p>
                <a:r>
                  <a:rPr kumimoji="1" lang="ja-JP" altLang="en-US" sz="1108" dirty="0">
                    <a:latin typeface="HG丸ｺﾞｼｯｸM-PRO" panose="020F0600000000000000" pitchFamily="50" charset="-128"/>
                    <a:ea typeface="HG丸ｺﾞｼｯｸM-PRO" panose="020F0600000000000000" pitchFamily="50" charset="-128"/>
                  </a:rPr>
                  <a:t>自宅</a:t>
                </a:r>
              </a:p>
            </p:txBody>
          </p:sp>
        </p:grpSp>
        <p:sp>
          <p:nvSpPr>
            <p:cNvPr id="70" name="テキスト ボックス 69">
              <a:extLst>
                <a:ext uri="{FF2B5EF4-FFF2-40B4-BE49-F238E27FC236}">
                  <a16:creationId xmlns:a16="http://schemas.microsoft.com/office/drawing/2014/main" id="{459831D9-EA30-4EA7-B816-FB978F46825C}"/>
                </a:ext>
              </a:extLst>
            </p:cNvPr>
            <p:cNvSpPr txBox="1"/>
            <p:nvPr/>
          </p:nvSpPr>
          <p:spPr>
            <a:xfrm>
              <a:off x="4795323" y="2275236"/>
              <a:ext cx="657442" cy="220188"/>
            </a:xfrm>
            <a:prstGeom prst="rect">
              <a:avLst/>
            </a:prstGeom>
            <a:noFill/>
          </p:spPr>
          <p:txBody>
            <a:bodyPr wrap="square" rtlCol="0">
              <a:spAutoFit/>
            </a:bodyPr>
            <a:lstStyle/>
            <a:p>
              <a:r>
                <a:rPr lang="ja-JP" altLang="en-US" sz="831" dirty="0">
                  <a:latin typeface="HG丸ｺﾞｼｯｸM-PRO" panose="020F0600000000000000" pitchFamily="50" charset="-128"/>
                  <a:ea typeface="HG丸ｺﾞｼｯｸM-PRO" panose="020F0600000000000000" pitchFamily="50" charset="-128"/>
                </a:rPr>
                <a:t>コンビニ</a:t>
              </a:r>
              <a:endParaRPr kumimoji="1" lang="ja-JP" altLang="en-US" sz="831" dirty="0">
                <a:latin typeface="HG丸ｺﾞｼｯｸM-PRO" panose="020F0600000000000000" pitchFamily="50" charset="-128"/>
                <a:ea typeface="HG丸ｺﾞｼｯｸM-PRO" panose="020F0600000000000000" pitchFamily="50" charset="-128"/>
              </a:endParaRPr>
            </a:p>
          </p:txBody>
        </p:sp>
        <p:cxnSp>
          <p:nvCxnSpPr>
            <p:cNvPr id="71" name="直線矢印コネクタ 70">
              <a:extLst>
                <a:ext uri="{FF2B5EF4-FFF2-40B4-BE49-F238E27FC236}">
                  <a16:creationId xmlns:a16="http://schemas.microsoft.com/office/drawing/2014/main" id="{7646D3B9-BEF4-4019-8A02-5E23C84265E3}"/>
                </a:ext>
              </a:extLst>
            </p:cNvPr>
            <p:cNvCxnSpPr>
              <a:stCxn id="87" idx="3"/>
            </p:cNvCxnSpPr>
            <p:nvPr/>
          </p:nvCxnSpPr>
          <p:spPr>
            <a:xfrm>
              <a:off x="5124199" y="1739697"/>
              <a:ext cx="565888" cy="409620"/>
            </a:xfrm>
            <a:prstGeom prst="straightConnector1">
              <a:avLst/>
            </a:prstGeom>
            <a:ln w="28575">
              <a:solidFill>
                <a:srgbClr val="0070C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72" name="星 12 45">
              <a:extLst>
                <a:ext uri="{FF2B5EF4-FFF2-40B4-BE49-F238E27FC236}">
                  <a16:creationId xmlns:a16="http://schemas.microsoft.com/office/drawing/2014/main" id="{BD28FA0B-D995-4EEC-AE48-D3C674E69E51}"/>
                </a:ext>
              </a:extLst>
            </p:cNvPr>
            <p:cNvSpPr/>
            <p:nvPr/>
          </p:nvSpPr>
          <p:spPr>
            <a:xfrm>
              <a:off x="5529353" y="2290950"/>
              <a:ext cx="340538" cy="146712"/>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grpSp>
          <p:nvGrpSpPr>
            <p:cNvPr id="73" name="グループ化 72">
              <a:extLst>
                <a:ext uri="{FF2B5EF4-FFF2-40B4-BE49-F238E27FC236}">
                  <a16:creationId xmlns:a16="http://schemas.microsoft.com/office/drawing/2014/main" id="{05450311-F189-488C-B8C5-2F4166BE9D99}"/>
                </a:ext>
              </a:extLst>
            </p:cNvPr>
            <p:cNvGrpSpPr/>
            <p:nvPr/>
          </p:nvGrpSpPr>
          <p:grpSpPr>
            <a:xfrm>
              <a:off x="3857509" y="1126587"/>
              <a:ext cx="1351825" cy="847947"/>
              <a:chOff x="3888472" y="5156167"/>
              <a:chExt cx="1464477" cy="918609"/>
            </a:xfrm>
          </p:grpSpPr>
          <p:sp>
            <p:nvSpPr>
              <p:cNvPr id="82" name="円/楕円 30">
                <a:extLst>
                  <a:ext uri="{FF2B5EF4-FFF2-40B4-BE49-F238E27FC236}">
                    <a16:creationId xmlns:a16="http://schemas.microsoft.com/office/drawing/2014/main" id="{A3A9C974-CFEA-41F5-A7D0-67D71E54BE15}"/>
                  </a:ext>
                </a:extLst>
              </p:cNvPr>
              <p:cNvSpPr/>
              <p:nvPr/>
            </p:nvSpPr>
            <p:spPr>
              <a:xfrm>
                <a:off x="3888472" y="5341447"/>
                <a:ext cx="1341286" cy="687855"/>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83" name="二等辺三角形 82">
                <a:extLst>
                  <a:ext uri="{FF2B5EF4-FFF2-40B4-BE49-F238E27FC236}">
                    <a16:creationId xmlns:a16="http://schemas.microsoft.com/office/drawing/2014/main" id="{99D186B8-8D0E-4F74-B49F-0DA83690DF39}"/>
                  </a:ext>
                </a:extLst>
              </p:cNvPr>
              <p:cNvSpPr/>
              <p:nvPr/>
            </p:nvSpPr>
            <p:spPr>
              <a:xfrm>
                <a:off x="4078450" y="5156167"/>
                <a:ext cx="524849" cy="540060"/>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pic>
            <p:nvPicPr>
              <p:cNvPr id="84" name="図 83">
                <a:extLst>
                  <a:ext uri="{FF2B5EF4-FFF2-40B4-BE49-F238E27FC236}">
                    <a16:creationId xmlns:a16="http://schemas.microsoft.com/office/drawing/2014/main" id="{8E0F1824-DECA-4963-BDB5-7DE8717FBB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66181" y="5227300"/>
                <a:ext cx="603254" cy="603717"/>
              </a:xfrm>
              <a:prstGeom prst="rect">
                <a:avLst/>
              </a:prstGeom>
            </p:spPr>
          </p:pic>
          <p:pic>
            <p:nvPicPr>
              <p:cNvPr id="85" name="図 84">
                <a:extLst>
                  <a:ext uri="{FF2B5EF4-FFF2-40B4-BE49-F238E27FC236}">
                    <a16:creationId xmlns:a16="http://schemas.microsoft.com/office/drawing/2014/main" id="{96B0807E-F0B1-44B7-AC6B-F20E7F9D9E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79245" y="5544469"/>
                <a:ext cx="488017" cy="530307"/>
              </a:xfrm>
              <a:prstGeom prst="rect">
                <a:avLst/>
              </a:prstGeom>
            </p:spPr>
          </p:pic>
          <p:sp>
            <p:nvSpPr>
              <p:cNvPr id="86" name="星 12 35">
                <a:extLst>
                  <a:ext uri="{FF2B5EF4-FFF2-40B4-BE49-F238E27FC236}">
                    <a16:creationId xmlns:a16="http://schemas.microsoft.com/office/drawing/2014/main" id="{0B52AD81-4672-4B14-B623-DED02A8644B1}"/>
                  </a:ext>
                </a:extLst>
              </p:cNvPr>
              <p:cNvSpPr/>
              <p:nvPr/>
            </p:nvSpPr>
            <p:spPr>
              <a:xfrm>
                <a:off x="4623623" y="5900129"/>
                <a:ext cx="368916" cy="158938"/>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87" name="星 12 38">
                <a:extLst>
                  <a:ext uri="{FF2B5EF4-FFF2-40B4-BE49-F238E27FC236}">
                    <a16:creationId xmlns:a16="http://schemas.microsoft.com/office/drawing/2014/main" id="{1460A5E8-88CC-4185-B41E-5130FD112F1A}"/>
                  </a:ext>
                </a:extLst>
              </p:cNvPr>
              <p:cNvSpPr/>
              <p:nvPr/>
            </p:nvSpPr>
            <p:spPr>
              <a:xfrm>
                <a:off x="4984033" y="5672079"/>
                <a:ext cx="368916" cy="158938"/>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88" name="星 12 39">
                <a:extLst>
                  <a:ext uri="{FF2B5EF4-FFF2-40B4-BE49-F238E27FC236}">
                    <a16:creationId xmlns:a16="http://schemas.microsoft.com/office/drawing/2014/main" id="{51DC077F-1A4B-4F8C-B8A7-0E02D84AAC97}"/>
                  </a:ext>
                </a:extLst>
              </p:cNvPr>
              <p:cNvSpPr/>
              <p:nvPr/>
            </p:nvSpPr>
            <p:spPr>
              <a:xfrm>
                <a:off x="4830760" y="5390049"/>
                <a:ext cx="368916" cy="158938"/>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89" name="テキスト ボックス 88">
                <a:extLst>
                  <a:ext uri="{FF2B5EF4-FFF2-40B4-BE49-F238E27FC236}">
                    <a16:creationId xmlns:a16="http://schemas.microsoft.com/office/drawing/2014/main" id="{FBF18CCA-8891-4B4F-AC9A-DD1BCBB15635}"/>
                  </a:ext>
                </a:extLst>
              </p:cNvPr>
              <p:cNvSpPr txBox="1"/>
              <p:nvPr/>
            </p:nvSpPr>
            <p:spPr>
              <a:xfrm>
                <a:off x="4179331" y="5390049"/>
                <a:ext cx="243922" cy="269241"/>
              </a:xfrm>
              <a:prstGeom prst="rect">
                <a:avLst/>
              </a:prstGeom>
              <a:noFill/>
            </p:spPr>
            <p:txBody>
              <a:bodyPr wrap="square" rtlCol="0">
                <a:spAutoFit/>
              </a:bodyPr>
              <a:lstStyle/>
              <a:p>
                <a:r>
                  <a:rPr kumimoji="1" lang="ja-JP" altLang="en-US" sz="1015" dirty="0">
                    <a:latin typeface="HG丸ｺﾞｼｯｸM-PRO" panose="020F0600000000000000" pitchFamily="50" charset="-128"/>
                    <a:ea typeface="HG丸ｺﾞｼｯｸM-PRO" panose="020F0600000000000000" pitchFamily="50" charset="-128"/>
                  </a:rPr>
                  <a:t>山</a:t>
                </a:r>
              </a:p>
            </p:txBody>
          </p:sp>
        </p:grpSp>
        <p:grpSp>
          <p:nvGrpSpPr>
            <p:cNvPr id="74" name="グループ化 73">
              <a:extLst>
                <a:ext uri="{FF2B5EF4-FFF2-40B4-BE49-F238E27FC236}">
                  <a16:creationId xmlns:a16="http://schemas.microsoft.com/office/drawing/2014/main" id="{A93D71E4-F606-40A4-A4B5-7DB36B299C77}"/>
                </a:ext>
              </a:extLst>
            </p:cNvPr>
            <p:cNvGrpSpPr/>
            <p:nvPr/>
          </p:nvGrpSpPr>
          <p:grpSpPr>
            <a:xfrm>
              <a:off x="5520574" y="1126587"/>
              <a:ext cx="837442" cy="714030"/>
              <a:chOff x="5690126" y="5088509"/>
              <a:chExt cx="907229" cy="773533"/>
            </a:xfrm>
          </p:grpSpPr>
          <p:sp>
            <p:nvSpPr>
              <p:cNvPr id="79" name="円/楕円 33">
                <a:extLst>
                  <a:ext uri="{FF2B5EF4-FFF2-40B4-BE49-F238E27FC236}">
                    <a16:creationId xmlns:a16="http://schemas.microsoft.com/office/drawing/2014/main" id="{48B3DB75-4918-404E-938F-39FCD685F6B4}"/>
                  </a:ext>
                </a:extLst>
              </p:cNvPr>
              <p:cNvSpPr/>
              <p:nvPr/>
            </p:nvSpPr>
            <p:spPr>
              <a:xfrm>
                <a:off x="5690126" y="5258326"/>
                <a:ext cx="907229" cy="603716"/>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80" name="二等辺三角形 79">
                <a:extLst>
                  <a:ext uri="{FF2B5EF4-FFF2-40B4-BE49-F238E27FC236}">
                    <a16:creationId xmlns:a16="http://schemas.microsoft.com/office/drawing/2014/main" id="{26F535E6-EAD1-4CAB-9BD7-49F9045F17AA}"/>
                  </a:ext>
                </a:extLst>
              </p:cNvPr>
              <p:cNvSpPr/>
              <p:nvPr/>
            </p:nvSpPr>
            <p:spPr>
              <a:xfrm>
                <a:off x="5873765" y="5088509"/>
                <a:ext cx="524849" cy="540060"/>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81" name="テキスト ボックス 80">
                <a:extLst>
                  <a:ext uri="{FF2B5EF4-FFF2-40B4-BE49-F238E27FC236}">
                    <a16:creationId xmlns:a16="http://schemas.microsoft.com/office/drawing/2014/main" id="{B7ABFCDF-D938-4008-B94E-651AA2455B94}"/>
                  </a:ext>
                </a:extLst>
              </p:cNvPr>
              <p:cNvSpPr txBox="1"/>
              <p:nvPr/>
            </p:nvSpPr>
            <p:spPr>
              <a:xfrm>
                <a:off x="5983367" y="5287374"/>
                <a:ext cx="243922" cy="269241"/>
              </a:xfrm>
              <a:prstGeom prst="rect">
                <a:avLst/>
              </a:prstGeom>
              <a:noFill/>
            </p:spPr>
            <p:txBody>
              <a:bodyPr wrap="square" rtlCol="0">
                <a:spAutoFit/>
              </a:bodyPr>
              <a:lstStyle/>
              <a:p>
                <a:r>
                  <a:rPr kumimoji="1" lang="ja-JP" altLang="en-US" sz="1015" dirty="0">
                    <a:latin typeface="HG丸ｺﾞｼｯｸM-PRO" panose="020F0600000000000000" pitchFamily="50" charset="-128"/>
                    <a:ea typeface="HG丸ｺﾞｼｯｸM-PRO" panose="020F0600000000000000" pitchFamily="50" charset="-128"/>
                  </a:rPr>
                  <a:t>山</a:t>
                </a:r>
              </a:p>
            </p:txBody>
          </p:sp>
        </p:grpSp>
        <p:grpSp>
          <p:nvGrpSpPr>
            <p:cNvPr id="75" name="グループ化 74">
              <a:extLst>
                <a:ext uri="{FF2B5EF4-FFF2-40B4-BE49-F238E27FC236}">
                  <a16:creationId xmlns:a16="http://schemas.microsoft.com/office/drawing/2014/main" id="{66DEA229-FB9F-44D8-8B33-95DCD65A26EC}"/>
                </a:ext>
              </a:extLst>
            </p:cNvPr>
            <p:cNvGrpSpPr/>
            <p:nvPr/>
          </p:nvGrpSpPr>
          <p:grpSpPr>
            <a:xfrm>
              <a:off x="4397288" y="957093"/>
              <a:ext cx="1863378" cy="249683"/>
              <a:chOff x="4698290" y="4588169"/>
              <a:chExt cx="2018660" cy="270490"/>
            </a:xfrm>
          </p:grpSpPr>
          <p:sp>
            <p:nvSpPr>
              <p:cNvPr id="76" name="星 12 43">
                <a:extLst>
                  <a:ext uri="{FF2B5EF4-FFF2-40B4-BE49-F238E27FC236}">
                    <a16:creationId xmlns:a16="http://schemas.microsoft.com/office/drawing/2014/main" id="{4450947E-9B0F-4B6D-AC4E-8E55F8126774}"/>
                  </a:ext>
                </a:extLst>
              </p:cNvPr>
              <p:cNvSpPr/>
              <p:nvPr/>
            </p:nvSpPr>
            <p:spPr>
              <a:xfrm>
                <a:off x="4807403" y="4640846"/>
                <a:ext cx="368916" cy="158938"/>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77" name="テキスト ボックス 76">
                <a:extLst>
                  <a:ext uri="{FF2B5EF4-FFF2-40B4-BE49-F238E27FC236}">
                    <a16:creationId xmlns:a16="http://schemas.microsoft.com/office/drawing/2014/main" id="{87E2D235-788F-4597-80E6-D9AEF0973884}"/>
                  </a:ext>
                </a:extLst>
              </p:cNvPr>
              <p:cNvSpPr txBox="1"/>
              <p:nvPr/>
            </p:nvSpPr>
            <p:spPr>
              <a:xfrm>
                <a:off x="5139071" y="4604769"/>
                <a:ext cx="1577879" cy="253890"/>
              </a:xfrm>
              <a:prstGeom prst="rect">
                <a:avLst/>
              </a:prstGeom>
              <a:noFill/>
            </p:spPr>
            <p:txBody>
              <a:bodyPr wrap="square" rtlCol="0">
                <a:spAutoFit/>
              </a:bodyPr>
              <a:lstStyle/>
              <a:p>
                <a:r>
                  <a:rPr kumimoji="1" lang="ja-JP" altLang="en-US" sz="923" dirty="0">
                    <a:latin typeface="HG丸ｺﾞｼｯｸM-PRO" panose="020F0600000000000000" pitchFamily="50" charset="-128"/>
                    <a:ea typeface="HG丸ｺﾞｼｯｸM-PRO" panose="020F0600000000000000" pitchFamily="50" charset="-128"/>
                  </a:rPr>
                  <a:t>洗浄する場所</a:t>
                </a:r>
              </a:p>
            </p:txBody>
          </p:sp>
          <p:sp>
            <p:nvSpPr>
              <p:cNvPr id="78" name="正方形/長方形 77">
                <a:extLst>
                  <a:ext uri="{FF2B5EF4-FFF2-40B4-BE49-F238E27FC236}">
                    <a16:creationId xmlns:a16="http://schemas.microsoft.com/office/drawing/2014/main" id="{E618983A-AFEE-44F8-8CD3-DF53B1848F23}"/>
                  </a:ext>
                </a:extLst>
              </p:cNvPr>
              <p:cNvSpPr/>
              <p:nvPr/>
            </p:nvSpPr>
            <p:spPr>
              <a:xfrm>
                <a:off x="4698290" y="4588169"/>
                <a:ext cx="1554093" cy="26671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grpSp>
      </p:grpSp>
      <p:sp>
        <p:nvSpPr>
          <p:cNvPr id="94" name="角丸四角形 69">
            <a:extLst>
              <a:ext uri="{FF2B5EF4-FFF2-40B4-BE49-F238E27FC236}">
                <a16:creationId xmlns:a16="http://schemas.microsoft.com/office/drawing/2014/main" id="{ABC548F9-A267-446A-9FA5-3540891C1BDD}"/>
              </a:ext>
            </a:extLst>
          </p:cNvPr>
          <p:cNvSpPr/>
          <p:nvPr/>
        </p:nvSpPr>
        <p:spPr>
          <a:xfrm>
            <a:off x="387371" y="2689429"/>
            <a:ext cx="2639677" cy="284439"/>
          </a:xfrm>
          <a:prstGeom prst="roundRect">
            <a:avLst>
              <a:gd name="adj" fmla="val 5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92" b="1" dirty="0">
                <a:solidFill>
                  <a:schemeClr val="bg1"/>
                </a:solidFill>
                <a:latin typeface="HG丸ｺﾞｼｯｸM-PRO" panose="020F0600000000000000" pitchFamily="50" charset="-128"/>
                <a:ea typeface="HG丸ｺﾞｼｯｸM-PRO" panose="020F0600000000000000" pitchFamily="50" charset="-128"/>
              </a:rPr>
              <a:t>どこを「消毒等」をするの？</a:t>
            </a:r>
          </a:p>
        </p:txBody>
      </p:sp>
      <p:sp>
        <p:nvSpPr>
          <p:cNvPr id="126" name="角丸四角形 69">
            <a:extLst>
              <a:ext uri="{FF2B5EF4-FFF2-40B4-BE49-F238E27FC236}">
                <a16:creationId xmlns:a16="http://schemas.microsoft.com/office/drawing/2014/main" id="{E50FEC87-9DA9-46A7-882E-C5EAEDA31E54}"/>
              </a:ext>
            </a:extLst>
          </p:cNvPr>
          <p:cNvSpPr/>
          <p:nvPr/>
        </p:nvSpPr>
        <p:spPr>
          <a:xfrm>
            <a:off x="375223" y="4052076"/>
            <a:ext cx="2759137" cy="284439"/>
          </a:xfrm>
          <a:prstGeom prst="roundRect">
            <a:avLst>
              <a:gd name="adj" fmla="val 5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92" b="1" dirty="0">
                <a:solidFill>
                  <a:schemeClr val="bg1"/>
                </a:solidFill>
                <a:latin typeface="HG丸ｺﾞｼｯｸM-PRO" panose="020F0600000000000000" pitchFamily="50" charset="-128"/>
                <a:ea typeface="HG丸ｺﾞｼｯｸM-PRO" panose="020F0600000000000000" pitchFamily="50" charset="-128"/>
              </a:rPr>
              <a:t>どのように「消毒等」をするの？</a:t>
            </a:r>
          </a:p>
        </p:txBody>
      </p:sp>
      <p:sp>
        <p:nvSpPr>
          <p:cNvPr id="5" name="四角形: 角を丸くする 4">
            <a:extLst>
              <a:ext uri="{FF2B5EF4-FFF2-40B4-BE49-F238E27FC236}">
                <a16:creationId xmlns:a16="http://schemas.microsoft.com/office/drawing/2014/main" id="{E518E34C-FD83-498A-B515-93687B7A6893}"/>
              </a:ext>
            </a:extLst>
          </p:cNvPr>
          <p:cNvSpPr/>
          <p:nvPr/>
        </p:nvSpPr>
        <p:spPr>
          <a:xfrm>
            <a:off x="432787" y="1401173"/>
            <a:ext cx="3373489" cy="1224849"/>
          </a:xfrm>
          <a:prstGeom prst="roundRect">
            <a:avLst>
              <a:gd name="adj" fmla="val 795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●狩猟した後、大きく移動する際に</a:t>
            </a:r>
            <a:r>
              <a:rPr kumimoji="1" lang="ja-JP" altLang="en-US" sz="1100" b="1" dirty="0">
                <a:solidFill>
                  <a:schemeClr val="tx1"/>
                </a:solidFill>
                <a:latin typeface="HG丸ｺﾞｼｯｸM-PRO" panose="020F0600000000000000" pitchFamily="50" charset="-128"/>
                <a:ea typeface="HG丸ｺﾞｼｯｸM-PRO" panose="020F0600000000000000" pitchFamily="50" charset="-128"/>
              </a:rPr>
              <a:t>「洗浄」、「</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消毒」</a:t>
            </a:r>
            <a:r>
              <a:rPr lang="ja-JP" altLang="en-US" sz="1100" dirty="0">
                <a:solidFill>
                  <a:schemeClr val="tx1"/>
                </a:solidFill>
                <a:latin typeface="HG丸ｺﾞｼｯｸM-PRO" panose="020F0600000000000000" pitchFamily="50" charset="-128"/>
                <a:ea typeface="HG丸ｺﾞｼｯｸM-PRO" panose="020F0600000000000000" pitchFamily="50" charset="-128"/>
              </a:rPr>
              <a:t>を</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お願いします。</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a:solidFill>
                  <a:schemeClr val="tx1"/>
                </a:solidFill>
                <a:latin typeface="HG丸ｺﾞｼｯｸM-PRO" panose="020F0600000000000000" pitchFamily="50" charset="-128"/>
                <a:ea typeface="HG丸ｺﾞｼｯｸM-PRO" panose="020F0600000000000000" pitchFamily="50" charset="-128"/>
              </a:rPr>
              <a:t>（別の山へ移動するとき、山を降りるとき、移動</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a:solidFill>
                  <a:schemeClr val="tx1"/>
                </a:solidFill>
                <a:latin typeface="HG丸ｺﾞｼｯｸM-PRO" panose="020F0600000000000000" pitchFamily="50" charset="-128"/>
                <a:ea typeface="HG丸ｺﾞｼｯｸM-PRO" panose="020F0600000000000000" pitchFamily="50" charset="-128"/>
              </a:rPr>
              <a:t>　途中でコンビニなどに立ち寄るときなど。）</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a:solidFill>
                  <a:schemeClr val="tx1"/>
                </a:solidFill>
                <a:latin typeface="HG丸ｺﾞｼｯｸM-PRO" panose="020F0600000000000000" pitchFamily="50" charset="-128"/>
                <a:ea typeface="HG丸ｺﾞｼｯｸM-PRO" panose="020F0600000000000000" pitchFamily="50" charset="-128"/>
              </a:rPr>
              <a:t>●自宅に帰ってから、特に念入りに</a:t>
            </a:r>
            <a:r>
              <a:rPr lang="ja-JP" altLang="en-US" sz="1100" b="1" dirty="0">
                <a:solidFill>
                  <a:schemeClr val="tx1"/>
                </a:solidFill>
                <a:latin typeface="HG丸ｺﾞｼｯｸM-PRO" panose="020F0600000000000000" pitchFamily="50" charset="-128"/>
                <a:ea typeface="HG丸ｺﾞｼｯｸM-PRO" panose="020F0600000000000000" pitchFamily="50" charset="-128"/>
              </a:rPr>
              <a:t>「洗浄」、「消毒」</a:t>
            </a:r>
            <a:r>
              <a:rPr lang="ja-JP" altLang="en-US" sz="1100" dirty="0">
                <a:solidFill>
                  <a:schemeClr val="tx1"/>
                </a:solidFill>
                <a:latin typeface="HG丸ｺﾞｼｯｸM-PRO" panose="020F0600000000000000" pitchFamily="50" charset="-128"/>
                <a:ea typeface="HG丸ｺﾞｼｯｸM-PRO" panose="020F0600000000000000" pitchFamily="50" charset="-128"/>
              </a:rPr>
              <a:t>を実施し、次の猟場にウイルスを持ち込まないようにしてください。</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8" name="テキスト ボックス 127">
            <a:extLst>
              <a:ext uri="{FF2B5EF4-FFF2-40B4-BE49-F238E27FC236}">
                <a16:creationId xmlns:a16="http://schemas.microsoft.com/office/drawing/2014/main" id="{59C0AE51-A8D1-4A5B-B6FA-168D0D4820DE}"/>
              </a:ext>
            </a:extLst>
          </p:cNvPr>
          <p:cNvSpPr txBox="1"/>
          <p:nvPr/>
        </p:nvSpPr>
        <p:spPr>
          <a:xfrm>
            <a:off x="335574" y="222635"/>
            <a:ext cx="6118325" cy="282573"/>
          </a:xfrm>
          <a:prstGeom prst="rect">
            <a:avLst/>
          </a:prstGeom>
          <a:solidFill>
            <a:schemeClr val="tx1">
              <a:lumMod val="50000"/>
              <a:lumOff val="50000"/>
            </a:schemeClr>
          </a:solidFill>
        </p:spPr>
        <p:txBody>
          <a:bodyPr wrap="square" lIns="36000" tIns="0" rIns="36000" bIns="36000">
            <a:spAutoFit/>
          </a:bodyPr>
          <a:lstStyle/>
          <a:p>
            <a:pPr algn="just"/>
            <a:r>
              <a:rPr lang="ja-JP" altLang="en-US" sz="1600" b="1" kern="1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感染確認市町では防疫措置を実施して下さい！</a:t>
            </a:r>
          </a:p>
        </p:txBody>
      </p:sp>
      <p:pic>
        <p:nvPicPr>
          <p:cNvPr id="130" name="図 129">
            <a:extLst>
              <a:ext uri="{FF2B5EF4-FFF2-40B4-BE49-F238E27FC236}">
                <a16:creationId xmlns:a16="http://schemas.microsoft.com/office/drawing/2014/main" id="{DF140A32-B6AB-434A-A224-053793454445}"/>
              </a:ext>
            </a:extLst>
          </p:cNvPr>
          <p:cNvPicPr>
            <a:picLocks noChangeAspect="1"/>
          </p:cNvPicPr>
          <p:nvPr/>
        </p:nvPicPr>
        <p:blipFill>
          <a:blip r:embed="rId4"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975488" y="4209276"/>
            <a:ext cx="886967" cy="523223"/>
          </a:xfrm>
          <a:prstGeom prst="rect">
            <a:avLst/>
          </a:prstGeom>
        </p:spPr>
      </p:pic>
      <p:sp>
        <p:nvSpPr>
          <p:cNvPr id="134" name="四角形: 角を丸くする 133">
            <a:extLst>
              <a:ext uri="{FF2B5EF4-FFF2-40B4-BE49-F238E27FC236}">
                <a16:creationId xmlns:a16="http://schemas.microsoft.com/office/drawing/2014/main" id="{2EA7C00C-28CA-4CEC-A6AB-03C5A7F786A0}"/>
              </a:ext>
            </a:extLst>
          </p:cNvPr>
          <p:cNvSpPr/>
          <p:nvPr/>
        </p:nvSpPr>
        <p:spPr>
          <a:xfrm>
            <a:off x="429197" y="4378786"/>
            <a:ext cx="4451163" cy="1346560"/>
          </a:xfrm>
          <a:prstGeom prst="roundRect">
            <a:avLst>
              <a:gd name="adj" fmla="val 7958"/>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●埋却場所は、地面が湿るくらい消毒薬をかける。</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●捕獲個体（自家消費等）は二重の厚手の袋に入れ、袋を消毒。</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●靴の裏、タイヤ周り</a:t>
            </a: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　ブラシなどで汚れを落とす、水で洗い流してから消毒。</a:t>
            </a: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●器具（ナイフなど）</a:t>
            </a: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　ブラシや紙タオルなどで汚れを落とす、水で洗い流して消毒。</a:t>
            </a: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　</a:t>
            </a:r>
            <a:r>
              <a:rPr kumimoji="1" lang="ja-JP" altLang="en-US" sz="1100" dirty="0">
                <a:solidFill>
                  <a:srgbClr val="FF0000"/>
                </a:solidFill>
                <a:latin typeface="HG丸ｺﾞｼｯｸM-PRO" panose="020F0600000000000000" pitchFamily="50" charset="-128"/>
                <a:ea typeface="HG丸ｺﾞｼｯｸM-PRO" panose="020F0600000000000000" pitchFamily="50" charset="-128"/>
              </a:rPr>
              <a:t>逆性石鹸</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や</a:t>
            </a:r>
            <a:r>
              <a:rPr kumimoji="1" lang="ja-JP" altLang="en-US" sz="1100" dirty="0">
                <a:solidFill>
                  <a:srgbClr val="FF0000"/>
                </a:solidFill>
                <a:latin typeface="HG丸ｺﾞｼｯｸM-PRO" panose="020F0600000000000000" pitchFamily="50" charset="-128"/>
                <a:ea typeface="HG丸ｺﾞｼｯｸM-PRO" panose="020F0600000000000000" pitchFamily="50" charset="-128"/>
              </a:rPr>
              <a:t>アルコール</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をスプレーやジョウロ、噴霧器でかけ</a:t>
            </a:r>
            <a:endParaRPr kumimoji="1" lang="en-US" altLang="ja-JP"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dirty="0" err="1">
                <a:solidFill>
                  <a:schemeClr val="tx1"/>
                </a:solidFill>
                <a:latin typeface="HG丸ｺﾞｼｯｸM-PRO" panose="020F0600000000000000" pitchFamily="50" charset="-128"/>
                <a:ea typeface="HG丸ｺﾞｼｯｸM-PRO" panose="020F0600000000000000" pitchFamily="50" charset="-128"/>
              </a:rPr>
              <a:t>て</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ください。</a:t>
            </a:r>
          </a:p>
        </p:txBody>
      </p:sp>
      <p:grpSp>
        <p:nvGrpSpPr>
          <p:cNvPr id="145" name="グループ化 144">
            <a:extLst>
              <a:ext uri="{FF2B5EF4-FFF2-40B4-BE49-F238E27FC236}">
                <a16:creationId xmlns:a16="http://schemas.microsoft.com/office/drawing/2014/main" id="{FE52D614-D5B5-4A19-A40D-E61216696139}"/>
              </a:ext>
            </a:extLst>
          </p:cNvPr>
          <p:cNvGrpSpPr/>
          <p:nvPr/>
        </p:nvGrpSpPr>
        <p:grpSpPr>
          <a:xfrm>
            <a:off x="5036912" y="4905069"/>
            <a:ext cx="1123369" cy="669441"/>
            <a:chOff x="11705449" y="3673702"/>
            <a:chExt cx="1123369" cy="669441"/>
          </a:xfrm>
        </p:grpSpPr>
        <p:pic>
          <p:nvPicPr>
            <p:cNvPr id="146" name="Picture 2">
              <a:extLst>
                <a:ext uri="{FF2B5EF4-FFF2-40B4-BE49-F238E27FC236}">
                  <a16:creationId xmlns:a16="http://schemas.microsoft.com/office/drawing/2014/main" id="{F36CDEA5-9D4E-424D-A7FF-5934104713A9}"/>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705449" y="3705401"/>
              <a:ext cx="1123369" cy="6217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7" name="二等辺三角形 146">
              <a:extLst>
                <a:ext uri="{FF2B5EF4-FFF2-40B4-BE49-F238E27FC236}">
                  <a16:creationId xmlns:a16="http://schemas.microsoft.com/office/drawing/2014/main" id="{C7B70090-A763-4C48-91D2-84B5E7C09875}"/>
                </a:ext>
              </a:extLst>
            </p:cNvPr>
            <p:cNvSpPr/>
            <p:nvPr/>
          </p:nvSpPr>
          <p:spPr>
            <a:xfrm rot="12540000">
              <a:off x="12376649" y="3701310"/>
              <a:ext cx="76381" cy="112804"/>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48" name="二等辺三角形 147">
              <a:extLst>
                <a:ext uri="{FF2B5EF4-FFF2-40B4-BE49-F238E27FC236}">
                  <a16:creationId xmlns:a16="http://schemas.microsoft.com/office/drawing/2014/main" id="{F11F91D5-C779-4BE7-AA20-F0CC7C51938B}"/>
                </a:ext>
              </a:extLst>
            </p:cNvPr>
            <p:cNvSpPr/>
            <p:nvPr/>
          </p:nvSpPr>
          <p:spPr>
            <a:xfrm rot="13860000">
              <a:off x="12470737" y="3773173"/>
              <a:ext cx="75171" cy="11462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49" name="二等辺三角形 148">
              <a:extLst>
                <a:ext uri="{FF2B5EF4-FFF2-40B4-BE49-F238E27FC236}">
                  <a16:creationId xmlns:a16="http://schemas.microsoft.com/office/drawing/2014/main" id="{9C34CD7B-78F1-4376-A367-9BFAD4A60DA8}"/>
                </a:ext>
              </a:extLst>
            </p:cNvPr>
            <p:cNvSpPr/>
            <p:nvPr/>
          </p:nvSpPr>
          <p:spPr>
            <a:xfrm rot="15000000">
              <a:off x="12523470" y="3867887"/>
              <a:ext cx="75171" cy="11462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50" name="二等辺三角形 149">
              <a:extLst>
                <a:ext uri="{FF2B5EF4-FFF2-40B4-BE49-F238E27FC236}">
                  <a16:creationId xmlns:a16="http://schemas.microsoft.com/office/drawing/2014/main" id="{FF71B1BE-4795-4EF9-9411-DE58DB058147}"/>
                </a:ext>
              </a:extLst>
            </p:cNvPr>
            <p:cNvSpPr/>
            <p:nvPr/>
          </p:nvSpPr>
          <p:spPr>
            <a:xfrm rot="15720000">
              <a:off x="12545319" y="3978425"/>
              <a:ext cx="75171" cy="11462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51" name="二等辺三角形 150">
              <a:extLst>
                <a:ext uri="{FF2B5EF4-FFF2-40B4-BE49-F238E27FC236}">
                  <a16:creationId xmlns:a16="http://schemas.microsoft.com/office/drawing/2014/main" id="{291D93C4-9476-41E3-83C5-85A2A8A357F8}"/>
                </a:ext>
              </a:extLst>
            </p:cNvPr>
            <p:cNvSpPr/>
            <p:nvPr/>
          </p:nvSpPr>
          <p:spPr>
            <a:xfrm rot="17340000">
              <a:off x="12523765" y="4077396"/>
              <a:ext cx="75171" cy="11462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52" name="二等辺三角形 151">
              <a:extLst>
                <a:ext uri="{FF2B5EF4-FFF2-40B4-BE49-F238E27FC236}">
                  <a16:creationId xmlns:a16="http://schemas.microsoft.com/office/drawing/2014/main" id="{B4EBCD17-7810-4B64-B24E-CCE410EE3E33}"/>
                </a:ext>
              </a:extLst>
            </p:cNvPr>
            <p:cNvSpPr/>
            <p:nvPr/>
          </p:nvSpPr>
          <p:spPr>
            <a:xfrm rot="18180000">
              <a:off x="12486530" y="4193538"/>
              <a:ext cx="75171" cy="11462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53" name="二等辺三角形 152">
              <a:extLst>
                <a:ext uri="{FF2B5EF4-FFF2-40B4-BE49-F238E27FC236}">
                  <a16:creationId xmlns:a16="http://schemas.microsoft.com/office/drawing/2014/main" id="{8A2255BA-1D28-4B82-A10E-2F83F4827B20}"/>
                </a:ext>
              </a:extLst>
            </p:cNvPr>
            <p:cNvSpPr/>
            <p:nvPr/>
          </p:nvSpPr>
          <p:spPr>
            <a:xfrm rot="11280000">
              <a:off x="12269667" y="3673702"/>
              <a:ext cx="76381" cy="112804"/>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54" name="二等辺三角形 153">
              <a:extLst>
                <a:ext uri="{FF2B5EF4-FFF2-40B4-BE49-F238E27FC236}">
                  <a16:creationId xmlns:a16="http://schemas.microsoft.com/office/drawing/2014/main" id="{848DC0F2-C9AD-470B-A1F8-23E6338A52F6}"/>
                </a:ext>
              </a:extLst>
            </p:cNvPr>
            <p:cNvSpPr/>
            <p:nvPr/>
          </p:nvSpPr>
          <p:spPr>
            <a:xfrm rot="10260000">
              <a:off x="12155961" y="3677710"/>
              <a:ext cx="76381" cy="112804"/>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55" name="二等辺三角形 154">
              <a:extLst>
                <a:ext uri="{FF2B5EF4-FFF2-40B4-BE49-F238E27FC236}">
                  <a16:creationId xmlns:a16="http://schemas.microsoft.com/office/drawing/2014/main" id="{23E1A5E1-0856-4731-8F69-7299E5E857C3}"/>
                </a:ext>
              </a:extLst>
            </p:cNvPr>
            <p:cNvSpPr/>
            <p:nvPr/>
          </p:nvSpPr>
          <p:spPr>
            <a:xfrm rot="9180000">
              <a:off x="12049729" y="3713638"/>
              <a:ext cx="76381" cy="112804"/>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56" name="二等辺三角形 155">
              <a:extLst>
                <a:ext uri="{FF2B5EF4-FFF2-40B4-BE49-F238E27FC236}">
                  <a16:creationId xmlns:a16="http://schemas.microsoft.com/office/drawing/2014/main" id="{9ED29D06-480C-4679-808A-5D910E8454CE}"/>
                </a:ext>
              </a:extLst>
            </p:cNvPr>
            <p:cNvSpPr/>
            <p:nvPr/>
          </p:nvSpPr>
          <p:spPr>
            <a:xfrm rot="8100000">
              <a:off x="11956323" y="3782332"/>
              <a:ext cx="76381" cy="112804"/>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57" name="二等辺三角形 156">
              <a:extLst>
                <a:ext uri="{FF2B5EF4-FFF2-40B4-BE49-F238E27FC236}">
                  <a16:creationId xmlns:a16="http://schemas.microsoft.com/office/drawing/2014/main" id="{38823F40-2801-4F1E-9C65-0F1827E006BE}"/>
                </a:ext>
              </a:extLst>
            </p:cNvPr>
            <p:cNvSpPr/>
            <p:nvPr/>
          </p:nvSpPr>
          <p:spPr>
            <a:xfrm rot="6900000">
              <a:off x="11898555" y="3875456"/>
              <a:ext cx="75171" cy="11462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58" name="二等辺三角形 157">
              <a:extLst>
                <a:ext uri="{FF2B5EF4-FFF2-40B4-BE49-F238E27FC236}">
                  <a16:creationId xmlns:a16="http://schemas.microsoft.com/office/drawing/2014/main" id="{96506039-1D91-485E-9FAE-E4430F773203}"/>
                </a:ext>
              </a:extLst>
            </p:cNvPr>
            <p:cNvSpPr/>
            <p:nvPr/>
          </p:nvSpPr>
          <p:spPr>
            <a:xfrm rot="5700000">
              <a:off x="11878800" y="3999385"/>
              <a:ext cx="75171" cy="11462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59" name="二等辺三角形 158">
              <a:extLst>
                <a:ext uri="{FF2B5EF4-FFF2-40B4-BE49-F238E27FC236}">
                  <a16:creationId xmlns:a16="http://schemas.microsoft.com/office/drawing/2014/main" id="{40E8CD40-E7D0-40A4-BD8E-C4A9DA7773DF}"/>
                </a:ext>
              </a:extLst>
            </p:cNvPr>
            <p:cNvSpPr/>
            <p:nvPr/>
          </p:nvSpPr>
          <p:spPr>
            <a:xfrm rot="4020000">
              <a:off x="11896507" y="4118416"/>
              <a:ext cx="75171" cy="11462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60" name="二等辺三角形 159">
              <a:extLst>
                <a:ext uri="{FF2B5EF4-FFF2-40B4-BE49-F238E27FC236}">
                  <a16:creationId xmlns:a16="http://schemas.microsoft.com/office/drawing/2014/main" id="{44E9400D-C06E-44B8-A6B3-C4E3E02E8644}"/>
                </a:ext>
              </a:extLst>
            </p:cNvPr>
            <p:cNvSpPr/>
            <p:nvPr/>
          </p:nvSpPr>
          <p:spPr>
            <a:xfrm rot="2520000">
              <a:off x="11951965" y="4230339"/>
              <a:ext cx="76381" cy="112804"/>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grpSp>
      <p:sp>
        <p:nvSpPr>
          <p:cNvPr id="166" name="角丸四角形 69">
            <a:extLst>
              <a:ext uri="{FF2B5EF4-FFF2-40B4-BE49-F238E27FC236}">
                <a16:creationId xmlns:a16="http://schemas.microsoft.com/office/drawing/2014/main" id="{C55D5AF9-43DC-4224-AA96-F1243C2BB37D}"/>
              </a:ext>
            </a:extLst>
          </p:cNvPr>
          <p:cNvSpPr/>
          <p:nvPr/>
        </p:nvSpPr>
        <p:spPr>
          <a:xfrm>
            <a:off x="387371" y="5805830"/>
            <a:ext cx="2759137" cy="284439"/>
          </a:xfrm>
          <a:prstGeom prst="roundRect">
            <a:avLst>
              <a:gd name="adj" fmla="val 5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92" b="1" dirty="0">
                <a:solidFill>
                  <a:schemeClr val="bg1"/>
                </a:solidFill>
                <a:latin typeface="HG丸ｺﾞｼｯｸM-PRO" panose="020F0600000000000000" pitchFamily="50" charset="-128"/>
                <a:ea typeface="HG丸ｺﾞｼｯｸM-PRO" panose="020F0600000000000000" pitchFamily="50" charset="-128"/>
              </a:rPr>
              <a:t>どんな「消毒薬」？どこで買う？</a:t>
            </a:r>
          </a:p>
        </p:txBody>
      </p:sp>
      <p:sp>
        <p:nvSpPr>
          <p:cNvPr id="7" name="テキスト ボックス 6">
            <a:extLst>
              <a:ext uri="{FF2B5EF4-FFF2-40B4-BE49-F238E27FC236}">
                <a16:creationId xmlns:a16="http://schemas.microsoft.com/office/drawing/2014/main" id="{BC3042C0-4FB2-44A3-B492-9BBB90675132}"/>
              </a:ext>
            </a:extLst>
          </p:cNvPr>
          <p:cNvSpPr txBox="1"/>
          <p:nvPr/>
        </p:nvSpPr>
        <p:spPr>
          <a:xfrm>
            <a:off x="363589" y="7588570"/>
            <a:ext cx="6118325" cy="282573"/>
          </a:xfrm>
          <a:prstGeom prst="rect">
            <a:avLst/>
          </a:prstGeom>
          <a:solidFill>
            <a:schemeClr val="tx1">
              <a:lumMod val="50000"/>
              <a:lumOff val="50000"/>
            </a:schemeClr>
          </a:solidFill>
        </p:spPr>
        <p:txBody>
          <a:bodyPr wrap="square" lIns="36000" tIns="0" rIns="36000" bIns="36000">
            <a:spAutoFit/>
          </a:bodyPr>
          <a:lstStyle/>
          <a:p>
            <a:pPr algn="just"/>
            <a:r>
              <a:rPr lang="ja-JP" altLang="en-US" sz="1600" b="1" kern="100" dirty="0">
                <a:solidFill>
                  <a:schemeClr val="bg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参考サイト</a:t>
            </a:r>
          </a:p>
        </p:txBody>
      </p:sp>
      <p:sp>
        <p:nvSpPr>
          <p:cNvPr id="96" name="吹き出し: 角を丸めた四角形 1">
            <a:extLst>
              <a:ext uri="{FF2B5EF4-FFF2-40B4-BE49-F238E27FC236}">
                <a16:creationId xmlns:a16="http://schemas.microsoft.com/office/drawing/2014/main" id="{55838ADD-C085-46F0-882E-93A63E8FD98D}"/>
              </a:ext>
            </a:extLst>
          </p:cNvPr>
          <p:cNvSpPr/>
          <p:nvPr/>
        </p:nvSpPr>
        <p:spPr>
          <a:xfrm>
            <a:off x="3791778" y="3045744"/>
            <a:ext cx="643832" cy="216367"/>
          </a:xfrm>
          <a:prstGeom prst="wedgeRoundRectCallout">
            <a:avLst>
              <a:gd name="adj1" fmla="val 40494"/>
              <a:gd name="adj2" fmla="val 7469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靴、手指</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7" name="吹き出し: 角を丸めた四角形 1">
            <a:extLst>
              <a:ext uri="{FF2B5EF4-FFF2-40B4-BE49-F238E27FC236}">
                <a16:creationId xmlns:a16="http://schemas.microsoft.com/office/drawing/2014/main" id="{16D10899-108F-4DB6-9B9F-D25328CE12B7}"/>
              </a:ext>
            </a:extLst>
          </p:cNvPr>
          <p:cNvSpPr/>
          <p:nvPr/>
        </p:nvSpPr>
        <p:spPr>
          <a:xfrm>
            <a:off x="2701183" y="3051866"/>
            <a:ext cx="724259" cy="197297"/>
          </a:xfrm>
          <a:prstGeom prst="wedgeRoundRectCallout">
            <a:avLst>
              <a:gd name="adj1" fmla="val 45009"/>
              <a:gd name="adj2" fmla="val 8801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猟具、器具</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98" name="グループ化 97">
            <a:extLst>
              <a:ext uri="{FF2B5EF4-FFF2-40B4-BE49-F238E27FC236}">
                <a16:creationId xmlns:a16="http://schemas.microsoft.com/office/drawing/2014/main" id="{9CD04057-F7BD-496E-94F1-E8206E18C471}"/>
              </a:ext>
            </a:extLst>
          </p:cNvPr>
          <p:cNvGrpSpPr/>
          <p:nvPr/>
        </p:nvGrpSpPr>
        <p:grpSpPr>
          <a:xfrm>
            <a:off x="5253478" y="3214241"/>
            <a:ext cx="988637" cy="943365"/>
            <a:chOff x="423015" y="7997383"/>
            <a:chExt cx="988637" cy="943365"/>
          </a:xfrm>
        </p:grpSpPr>
        <p:pic>
          <p:nvPicPr>
            <p:cNvPr id="122" name="Picture 2">
              <a:extLst>
                <a:ext uri="{FF2B5EF4-FFF2-40B4-BE49-F238E27FC236}">
                  <a16:creationId xmlns:a16="http://schemas.microsoft.com/office/drawing/2014/main" id="{84EB4861-532E-49D4-98B8-70841B12EA4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3015" y="7997383"/>
              <a:ext cx="988637" cy="943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 name="星 12 101">
              <a:extLst>
                <a:ext uri="{FF2B5EF4-FFF2-40B4-BE49-F238E27FC236}">
                  <a16:creationId xmlns:a16="http://schemas.microsoft.com/office/drawing/2014/main" id="{32C3E289-0387-4715-851F-401E53C502B1}"/>
                </a:ext>
              </a:extLst>
            </p:cNvPr>
            <p:cNvSpPr/>
            <p:nvPr/>
          </p:nvSpPr>
          <p:spPr>
            <a:xfrm>
              <a:off x="520268" y="8557298"/>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24" name="星 12 102">
              <a:extLst>
                <a:ext uri="{FF2B5EF4-FFF2-40B4-BE49-F238E27FC236}">
                  <a16:creationId xmlns:a16="http://schemas.microsoft.com/office/drawing/2014/main" id="{FAD08026-2DE4-42F8-80D4-15F9A8619FFA}"/>
                </a:ext>
              </a:extLst>
            </p:cNvPr>
            <p:cNvSpPr/>
            <p:nvPr/>
          </p:nvSpPr>
          <p:spPr>
            <a:xfrm>
              <a:off x="1017107" y="8550630"/>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grpSp>
      <p:grpSp>
        <p:nvGrpSpPr>
          <p:cNvPr id="99" name="グループ化 98">
            <a:extLst>
              <a:ext uri="{FF2B5EF4-FFF2-40B4-BE49-F238E27FC236}">
                <a16:creationId xmlns:a16="http://schemas.microsoft.com/office/drawing/2014/main" id="{0B1B88C4-6BD3-419F-B68A-F3E201591CD9}"/>
              </a:ext>
            </a:extLst>
          </p:cNvPr>
          <p:cNvGrpSpPr/>
          <p:nvPr/>
        </p:nvGrpSpPr>
        <p:grpSpPr>
          <a:xfrm>
            <a:off x="4470907" y="3030904"/>
            <a:ext cx="522404" cy="1044245"/>
            <a:chOff x="1868865" y="7850133"/>
            <a:chExt cx="522404" cy="1044245"/>
          </a:xfrm>
        </p:grpSpPr>
        <p:pic>
          <p:nvPicPr>
            <p:cNvPr id="117" name="図 116">
              <a:extLst>
                <a:ext uri="{FF2B5EF4-FFF2-40B4-BE49-F238E27FC236}">
                  <a16:creationId xmlns:a16="http://schemas.microsoft.com/office/drawing/2014/main" id="{0F8EEBE3-1556-48EE-9628-49DC71454F7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29925" r="30530"/>
            <a:stretch/>
          </p:blipFill>
          <p:spPr>
            <a:xfrm>
              <a:off x="1909392" y="7850133"/>
              <a:ext cx="417544" cy="1044245"/>
            </a:xfrm>
            <a:prstGeom prst="rect">
              <a:avLst/>
            </a:prstGeom>
          </p:spPr>
        </p:pic>
        <p:sp>
          <p:nvSpPr>
            <p:cNvPr id="118" name="星 12 99">
              <a:extLst>
                <a:ext uri="{FF2B5EF4-FFF2-40B4-BE49-F238E27FC236}">
                  <a16:creationId xmlns:a16="http://schemas.microsoft.com/office/drawing/2014/main" id="{B92FFE40-5FE7-44E6-A583-016049683D13}"/>
                </a:ext>
              </a:extLst>
            </p:cNvPr>
            <p:cNvSpPr/>
            <p:nvPr/>
          </p:nvSpPr>
          <p:spPr>
            <a:xfrm>
              <a:off x="1868865" y="8322503"/>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19" name="星 12 100">
              <a:extLst>
                <a:ext uri="{FF2B5EF4-FFF2-40B4-BE49-F238E27FC236}">
                  <a16:creationId xmlns:a16="http://schemas.microsoft.com/office/drawing/2014/main" id="{80302FA9-9AEE-4481-8798-D6E05257310A}"/>
                </a:ext>
              </a:extLst>
            </p:cNvPr>
            <p:cNvSpPr/>
            <p:nvPr/>
          </p:nvSpPr>
          <p:spPr>
            <a:xfrm>
              <a:off x="2221716" y="8326377"/>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20" name="星 12 97">
              <a:extLst>
                <a:ext uri="{FF2B5EF4-FFF2-40B4-BE49-F238E27FC236}">
                  <a16:creationId xmlns:a16="http://schemas.microsoft.com/office/drawing/2014/main" id="{10A23A95-E2C2-4703-B2BD-B3D8BF3F1D66}"/>
                </a:ext>
              </a:extLst>
            </p:cNvPr>
            <p:cNvSpPr/>
            <p:nvPr/>
          </p:nvSpPr>
          <p:spPr>
            <a:xfrm>
              <a:off x="1940877" y="8720023"/>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21" name="星 12 98">
              <a:extLst>
                <a:ext uri="{FF2B5EF4-FFF2-40B4-BE49-F238E27FC236}">
                  <a16:creationId xmlns:a16="http://schemas.microsoft.com/office/drawing/2014/main" id="{449BC361-9975-43B9-8CE5-D57B7E6E25D3}"/>
                </a:ext>
              </a:extLst>
            </p:cNvPr>
            <p:cNvSpPr/>
            <p:nvPr/>
          </p:nvSpPr>
          <p:spPr>
            <a:xfrm>
              <a:off x="2111514" y="8720181"/>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grpSp>
      <p:grpSp>
        <p:nvGrpSpPr>
          <p:cNvPr id="100" name="グループ化 99">
            <a:extLst>
              <a:ext uri="{FF2B5EF4-FFF2-40B4-BE49-F238E27FC236}">
                <a16:creationId xmlns:a16="http://schemas.microsoft.com/office/drawing/2014/main" id="{721D7A4B-BCD4-4E69-953D-283B0FCF04E9}"/>
              </a:ext>
            </a:extLst>
          </p:cNvPr>
          <p:cNvGrpSpPr/>
          <p:nvPr/>
        </p:nvGrpSpPr>
        <p:grpSpPr>
          <a:xfrm>
            <a:off x="2758552" y="3454060"/>
            <a:ext cx="735797" cy="542907"/>
            <a:chOff x="2858190" y="8162054"/>
            <a:chExt cx="735797" cy="542907"/>
          </a:xfrm>
        </p:grpSpPr>
        <p:grpSp>
          <p:nvGrpSpPr>
            <p:cNvPr id="111" name="グループ化 110">
              <a:extLst>
                <a:ext uri="{FF2B5EF4-FFF2-40B4-BE49-F238E27FC236}">
                  <a16:creationId xmlns:a16="http://schemas.microsoft.com/office/drawing/2014/main" id="{AFFB9896-E05C-4CEF-87E6-8681F50D2FF5}"/>
                </a:ext>
              </a:extLst>
            </p:cNvPr>
            <p:cNvGrpSpPr/>
            <p:nvPr/>
          </p:nvGrpSpPr>
          <p:grpSpPr>
            <a:xfrm rot="1235538">
              <a:off x="2858190" y="8162054"/>
              <a:ext cx="735797" cy="542907"/>
              <a:chOff x="10501313" y="4360517"/>
              <a:chExt cx="1800222" cy="1173508"/>
            </a:xfrm>
          </p:grpSpPr>
          <p:sp>
            <p:nvSpPr>
              <p:cNvPr id="114" name="フリーフォーム 22">
                <a:extLst>
                  <a:ext uri="{FF2B5EF4-FFF2-40B4-BE49-F238E27FC236}">
                    <a16:creationId xmlns:a16="http://schemas.microsoft.com/office/drawing/2014/main" id="{0889E861-611C-4572-BB1C-A5010EAA21AE}"/>
                  </a:ext>
                </a:extLst>
              </p:cNvPr>
              <p:cNvSpPr/>
              <p:nvPr/>
            </p:nvSpPr>
            <p:spPr>
              <a:xfrm>
                <a:off x="10501313" y="4629150"/>
                <a:ext cx="1214438" cy="904875"/>
              </a:xfrm>
              <a:custGeom>
                <a:avLst/>
                <a:gdLst>
                  <a:gd name="connsiteX0" fmla="*/ 1042987 w 1185862"/>
                  <a:gd name="connsiteY0" fmla="*/ 0 h 904875"/>
                  <a:gd name="connsiteX1" fmla="*/ 0 w 1185862"/>
                  <a:gd name="connsiteY1" fmla="*/ 904875 h 904875"/>
                  <a:gd name="connsiteX2" fmla="*/ 1185862 w 1185862"/>
                  <a:gd name="connsiteY2" fmla="*/ 195263 h 904875"/>
                  <a:gd name="connsiteX3" fmla="*/ 1042987 w 1185862"/>
                  <a:gd name="connsiteY3" fmla="*/ 0 h 904875"/>
                  <a:gd name="connsiteX0" fmla="*/ 1042987 w 1185862"/>
                  <a:gd name="connsiteY0" fmla="*/ 0 h 904875"/>
                  <a:gd name="connsiteX1" fmla="*/ 0 w 1185862"/>
                  <a:gd name="connsiteY1" fmla="*/ 904875 h 904875"/>
                  <a:gd name="connsiteX2" fmla="*/ 647700 w 1185862"/>
                  <a:gd name="connsiteY2" fmla="*/ 528638 h 904875"/>
                  <a:gd name="connsiteX3" fmla="*/ 1185862 w 1185862"/>
                  <a:gd name="connsiteY3" fmla="*/ 195263 h 904875"/>
                  <a:gd name="connsiteX4" fmla="*/ 1042987 w 1185862"/>
                  <a:gd name="connsiteY4" fmla="*/ 0 h 904875"/>
                  <a:gd name="connsiteX0" fmla="*/ 1042987 w 1185862"/>
                  <a:gd name="connsiteY0" fmla="*/ 0 h 904875"/>
                  <a:gd name="connsiteX1" fmla="*/ 0 w 1185862"/>
                  <a:gd name="connsiteY1" fmla="*/ 904875 h 904875"/>
                  <a:gd name="connsiteX2" fmla="*/ 642937 w 1185862"/>
                  <a:gd name="connsiteY2" fmla="*/ 661988 h 904875"/>
                  <a:gd name="connsiteX3" fmla="*/ 1185862 w 1185862"/>
                  <a:gd name="connsiteY3" fmla="*/ 195263 h 904875"/>
                  <a:gd name="connsiteX4" fmla="*/ 1042987 w 1185862"/>
                  <a:gd name="connsiteY4" fmla="*/ 0 h 904875"/>
                  <a:gd name="connsiteX0" fmla="*/ 1042987 w 1185862"/>
                  <a:gd name="connsiteY0" fmla="*/ 0 h 904875"/>
                  <a:gd name="connsiteX1" fmla="*/ 0 w 1185862"/>
                  <a:gd name="connsiteY1" fmla="*/ 904875 h 904875"/>
                  <a:gd name="connsiteX2" fmla="*/ 642937 w 1185862"/>
                  <a:gd name="connsiteY2" fmla="*/ 661988 h 904875"/>
                  <a:gd name="connsiteX3" fmla="*/ 1185862 w 1185862"/>
                  <a:gd name="connsiteY3" fmla="*/ 195263 h 904875"/>
                  <a:gd name="connsiteX4" fmla="*/ 1042987 w 1185862"/>
                  <a:gd name="connsiteY4" fmla="*/ 0 h 904875"/>
                  <a:gd name="connsiteX0" fmla="*/ 1042987 w 1185862"/>
                  <a:gd name="connsiteY0" fmla="*/ 0 h 904875"/>
                  <a:gd name="connsiteX1" fmla="*/ 0 w 1185862"/>
                  <a:gd name="connsiteY1" fmla="*/ 904875 h 904875"/>
                  <a:gd name="connsiteX2" fmla="*/ 642937 w 1185862"/>
                  <a:gd name="connsiteY2" fmla="*/ 661988 h 904875"/>
                  <a:gd name="connsiteX3" fmla="*/ 1185862 w 1185862"/>
                  <a:gd name="connsiteY3" fmla="*/ 195263 h 904875"/>
                  <a:gd name="connsiteX4" fmla="*/ 1042987 w 1185862"/>
                  <a:gd name="connsiteY4" fmla="*/ 0 h 904875"/>
                  <a:gd name="connsiteX0" fmla="*/ 1042987 w 1204912"/>
                  <a:gd name="connsiteY0" fmla="*/ 0 h 904875"/>
                  <a:gd name="connsiteX1" fmla="*/ 0 w 1204912"/>
                  <a:gd name="connsiteY1" fmla="*/ 904875 h 904875"/>
                  <a:gd name="connsiteX2" fmla="*/ 642937 w 1204912"/>
                  <a:gd name="connsiteY2" fmla="*/ 661988 h 904875"/>
                  <a:gd name="connsiteX3" fmla="*/ 1204912 w 1204912"/>
                  <a:gd name="connsiteY3" fmla="*/ 166688 h 904875"/>
                  <a:gd name="connsiteX4" fmla="*/ 1042987 w 1204912"/>
                  <a:gd name="connsiteY4" fmla="*/ 0 h 904875"/>
                  <a:gd name="connsiteX0" fmla="*/ 1042987 w 1195387"/>
                  <a:gd name="connsiteY0" fmla="*/ 0 h 904875"/>
                  <a:gd name="connsiteX1" fmla="*/ 0 w 1195387"/>
                  <a:gd name="connsiteY1" fmla="*/ 904875 h 904875"/>
                  <a:gd name="connsiteX2" fmla="*/ 642937 w 1195387"/>
                  <a:gd name="connsiteY2" fmla="*/ 661988 h 904875"/>
                  <a:gd name="connsiteX3" fmla="*/ 1195387 w 1195387"/>
                  <a:gd name="connsiteY3" fmla="*/ 214313 h 904875"/>
                  <a:gd name="connsiteX4" fmla="*/ 1042987 w 1195387"/>
                  <a:gd name="connsiteY4" fmla="*/ 0 h 904875"/>
                  <a:gd name="connsiteX0" fmla="*/ 1042987 w 1209675"/>
                  <a:gd name="connsiteY0" fmla="*/ 0 h 904875"/>
                  <a:gd name="connsiteX1" fmla="*/ 0 w 1209675"/>
                  <a:gd name="connsiteY1" fmla="*/ 904875 h 904875"/>
                  <a:gd name="connsiteX2" fmla="*/ 642937 w 1209675"/>
                  <a:gd name="connsiteY2" fmla="*/ 661988 h 904875"/>
                  <a:gd name="connsiteX3" fmla="*/ 1209675 w 1209675"/>
                  <a:gd name="connsiteY3" fmla="*/ 214313 h 904875"/>
                  <a:gd name="connsiteX4" fmla="*/ 1042987 w 1209675"/>
                  <a:gd name="connsiteY4" fmla="*/ 0 h 904875"/>
                  <a:gd name="connsiteX0" fmla="*/ 1042987 w 1209675"/>
                  <a:gd name="connsiteY0" fmla="*/ 0 h 904875"/>
                  <a:gd name="connsiteX1" fmla="*/ 0 w 1209675"/>
                  <a:gd name="connsiteY1" fmla="*/ 904875 h 904875"/>
                  <a:gd name="connsiteX2" fmla="*/ 647700 w 1209675"/>
                  <a:gd name="connsiteY2" fmla="*/ 666751 h 904875"/>
                  <a:gd name="connsiteX3" fmla="*/ 1209675 w 1209675"/>
                  <a:gd name="connsiteY3" fmla="*/ 214313 h 904875"/>
                  <a:gd name="connsiteX4" fmla="*/ 1042987 w 1209675"/>
                  <a:gd name="connsiteY4" fmla="*/ 0 h 904875"/>
                  <a:gd name="connsiteX0" fmla="*/ 1042987 w 1209675"/>
                  <a:gd name="connsiteY0" fmla="*/ 0 h 904875"/>
                  <a:gd name="connsiteX1" fmla="*/ 0 w 1209675"/>
                  <a:gd name="connsiteY1" fmla="*/ 904875 h 904875"/>
                  <a:gd name="connsiteX2" fmla="*/ 647700 w 1209675"/>
                  <a:gd name="connsiteY2" fmla="*/ 666751 h 904875"/>
                  <a:gd name="connsiteX3" fmla="*/ 1209675 w 1209675"/>
                  <a:gd name="connsiteY3" fmla="*/ 214313 h 904875"/>
                  <a:gd name="connsiteX4" fmla="*/ 1042987 w 1209675"/>
                  <a:gd name="connsiteY4" fmla="*/ 0 h 904875"/>
                  <a:gd name="connsiteX0" fmla="*/ 1042987 w 1209675"/>
                  <a:gd name="connsiteY0" fmla="*/ 0 h 904875"/>
                  <a:gd name="connsiteX1" fmla="*/ 0 w 1209675"/>
                  <a:gd name="connsiteY1" fmla="*/ 904875 h 904875"/>
                  <a:gd name="connsiteX2" fmla="*/ 647700 w 1209675"/>
                  <a:gd name="connsiteY2" fmla="*/ 666751 h 904875"/>
                  <a:gd name="connsiteX3" fmla="*/ 1209675 w 1209675"/>
                  <a:gd name="connsiteY3" fmla="*/ 214313 h 904875"/>
                  <a:gd name="connsiteX4" fmla="*/ 1042987 w 1209675"/>
                  <a:gd name="connsiteY4" fmla="*/ 0 h 904875"/>
                  <a:gd name="connsiteX0" fmla="*/ 1042987 w 1209675"/>
                  <a:gd name="connsiteY0" fmla="*/ 0 h 904875"/>
                  <a:gd name="connsiteX1" fmla="*/ 0 w 1209675"/>
                  <a:gd name="connsiteY1" fmla="*/ 904875 h 904875"/>
                  <a:gd name="connsiteX2" fmla="*/ 647700 w 1209675"/>
                  <a:gd name="connsiteY2" fmla="*/ 666751 h 904875"/>
                  <a:gd name="connsiteX3" fmla="*/ 1209675 w 1209675"/>
                  <a:gd name="connsiteY3" fmla="*/ 214313 h 904875"/>
                  <a:gd name="connsiteX4" fmla="*/ 1042987 w 1209675"/>
                  <a:gd name="connsiteY4" fmla="*/ 0 h 904875"/>
                  <a:gd name="connsiteX0" fmla="*/ 1042987 w 1209675"/>
                  <a:gd name="connsiteY0" fmla="*/ 0 h 904875"/>
                  <a:gd name="connsiteX1" fmla="*/ 0 w 1209675"/>
                  <a:gd name="connsiteY1" fmla="*/ 904875 h 904875"/>
                  <a:gd name="connsiteX2" fmla="*/ 647700 w 1209675"/>
                  <a:gd name="connsiteY2" fmla="*/ 666751 h 904875"/>
                  <a:gd name="connsiteX3" fmla="*/ 1209675 w 1209675"/>
                  <a:gd name="connsiteY3" fmla="*/ 214313 h 904875"/>
                  <a:gd name="connsiteX4" fmla="*/ 1042987 w 1209675"/>
                  <a:gd name="connsiteY4" fmla="*/ 0 h 904875"/>
                  <a:gd name="connsiteX0" fmla="*/ 1042987 w 1214438"/>
                  <a:gd name="connsiteY0" fmla="*/ 0 h 904875"/>
                  <a:gd name="connsiteX1" fmla="*/ 0 w 1214438"/>
                  <a:gd name="connsiteY1" fmla="*/ 904875 h 904875"/>
                  <a:gd name="connsiteX2" fmla="*/ 647700 w 1214438"/>
                  <a:gd name="connsiteY2" fmla="*/ 666751 h 904875"/>
                  <a:gd name="connsiteX3" fmla="*/ 1214438 w 1214438"/>
                  <a:gd name="connsiteY3" fmla="*/ 195263 h 904875"/>
                  <a:gd name="connsiteX4" fmla="*/ 1042987 w 1214438"/>
                  <a:gd name="connsiteY4" fmla="*/ 0 h 904875"/>
                  <a:gd name="connsiteX0" fmla="*/ 1042987 w 1214438"/>
                  <a:gd name="connsiteY0" fmla="*/ 0 h 904875"/>
                  <a:gd name="connsiteX1" fmla="*/ 0 w 1214438"/>
                  <a:gd name="connsiteY1" fmla="*/ 904875 h 904875"/>
                  <a:gd name="connsiteX2" fmla="*/ 647700 w 1214438"/>
                  <a:gd name="connsiteY2" fmla="*/ 666751 h 904875"/>
                  <a:gd name="connsiteX3" fmla="*/ 1214438 w 1214438"/>
                  <a:gd name="connsiteY3" fmla="*/ 195263 h 904875"/>
                  <a:gd name="connsiteX4" fmla="*/ 1042987 w 1214438"/>
                  <a:gd name="connsiteY4" fmla="*/ 0 h 904875"/>
                  <a:gd name="connsiteX0" fmla="*/ 1042987 w 1214438"/>
                  <a:gd name="connsiteY0" fmla="*/ 0 h 904875"/>
                  <a:gd name="connsiteX1" fmla="*/ 0 w 1214438"/>
                  <a:gd name="connsiteY1" fmla="*/ 904875 h 904875"/>
                  <a:gd name="connsiteX2" fmla="*/ 647700 w 1214438"/>
                  <a:gd name="connsiteY2" fmla="*/ 666751 h 904875"/>
                  <a:gd name="connsiteX3" fmla="*/ 1214438 w 1214438"/>
                  <a:gd name="connsiteY3" fmla="*/ 195263 h 904875"/>
                  <a:gd name="connsiteX4" fmla="*/ 1042987 w 1214438"/>
                  <a:gd name="connsiteY4" fmla="*/ 0 h 904875"/>
                  <a:gd name="connsiteX0" fmla="*/ 1042987 w 1214438"/>
                  <a:gd name="connsiteY0" fmla="*/ 0 h 904875"/>
                  <a:gd name="connsiteX1" fmla="*/ 0 w 1214438"/>
                  <a:gd name="connsiteY1" fmla="*/ 904875 h 904875"/>
                  <a:gd name="connsiteX2" fmla="*/ 657225 w 1214438"/>
                  <a:gd name="connsiteY2" fmla="*/ 690563 h 904875"/>
                  <a:gd name="connsiteX3" fmla="*/ 1214438 w 1214438"/>
                  <a:gd name="connsiteY3" fmla="*/ 195263 h 904875"/>
                  <a:gd name="connsiteX4" fmla="*/ 1042987 w 1214438"/>
                  <a:gd name="connsiteY4" fmla="*/ 0 h 904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4438" h="904875">
                    <a:moveTo>
                      <a:pt x="1042987" y="0"/>
                    </a:moveTo>
                    <a:lnTo>
                      <a:pt x="0" y="904875"/>
                    </a:lnTo>
                    <a:cubicBezTo>
                      <a:pt x="471487" y="881063"/>
                      <a:pt x="638177" y="695325"/>
                      <a:pt x="657225" y="690563"/>
                    </a:cubicBezTo>
                    <a:lnTo>
                      <a:pt x="1214438" y="195263"/>
                    </a:lnTo>
                    <a:lnTo>
                      <a:pt x="1042987" y="0"/>
                    </a:lnTo>
                    <a:close/>
                  </a:path>
                </a:pathLst>
              </a:cu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角丸四角形 24">
                <a:extLst>
                  <a:ext uri="{FF2B5EF4-FFF2-40B4-BE49-F238E27FC236}">
                    <a16:creationId xmlns:a16="http://schemas.microsoft.com/office/drawing/2014/main" id="{4C586158-C11E-43BB-B7EF-2A261CA28BB2}"/>
                  </a:ext>
                </a:extLst>
              </p:cNvPr>
              <p:cNvSpPr/>
              <p:nvPr/>
            </p:nvSpPr>
            <p:spPr>
              <a:xfrm rot="2744589">
                <a:off x="11459707" y="4746757"/>
                <a:ext cx="394188" cy="4572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角丸四角形 25">
                <a:extLst>
                  <a:ext uri="{FF2B5EF4-FFF2-40B4-BE49-F238E27FC236}">
                    <a16:creationId xmlns:a16="http://schemas.microsoft.com/office/drawing/2014/main" id="{6E2FD4C6-86F9-4093-96F5-6D51AE0F7100}"/>
                  </a:ext>
                </a:extLst>
              </p:cNvPr>
              <p:cNvSpPr>
                <a:spLocks noChangeAspect="1"/>
              </p:cNvSpPr>
              <p:nvPr/>
            </p:nvSpPr>
            <p:spPr>
              <a:xfrm rot="2719129">
                <a:off x="11788360" y="4069070"/>
                <a:ext cx="221728" cy="80462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2" name="星 12 95">
              <a:extLst>
                <a:ext uri="{FF2B5EF4-FFF2-40B4-BE49-F238E27FC236}">
                  <a16:creationId xmlns:a16="http://schemas.microsoft.com/office/drawing/2014/main" id="{85624442-31C6-4483-BBD0-4BD02EDF96A8}"/>
                </a:ext>
              </a:extLst>
            </p:cNvPr>
            <p:cNvSpPr/>
            <p:nvPr/>
          </p:nvSpPr>
          <p:spPr>
            <a:xfrm>
              <a:off x="3004015" y="8488278"/>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13" name="星 12 96">
              <a:extLst>
                <a:ext uri="{FF2B5EF4-FFF2-40B4-BE49-F238E27FC236}">
                  <a16:creationId xmlns:a16="http://schemas.microsoft.com/office/drawing/2014/main" id="{F0600D43-A5F0-4E17-9876-8E851F74018E}"/>
                </a:ext>
              </a:extLst>
            </p:cNvPr>
            <p:cNvSpPr/>
            <p:nvPr/>
          </p:nvSpPr>
          <p:spPr>
            <a:xfrm>
              <a:off x="3394768" y="8285629"/>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grpSp>
      <p:sp>
        <p:nvSpPr>
          <p:cNvPr id="101" name="吹き出し: 角を丸めた四角形 1">
            <a:extLst>
              <a:ext uri="{FF2B5EF4-FFF2-40B4-BE49-F238E27FC236}">
                <a16:creationId xmlns:a16="http://schemas.microsoft.com/office/drawing/2014/main" id="{C2D3350D-EFBF-464D-B6D4-08B51670E25E}"/>
              </a:ext>
            </a:extLst>
          </p:cNvPr>
          <p:cNvSpPr/>
          <p:nvPr/>
        </p:nvSpPr>
        <p:spPr>
          <a:xfrm>
            <a:off x="479823" y="3051866"/>
            <a:ext cx="626389" cy="194920"/>
          </a:xfrm>
          <a:prstGeom prst="wedgeRoundRectCallout">
            <a:avLst>
              <a:gd name="adj1" fmla="val 45009"/>
              <a:gd name="adj2" fmla="val 88013"/>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埋却場所</a:t>
            </a:r>
          </a:p>
        </p:txBody>
      </p:sp>
      <p:grpSp>
        <p:nvGrpSpPr>
          <p:cNvPr id="102" name="グループ化 101">
            <a:extLst>
              <a:ext uri="{FF2B5EF4-FFF2-40B4-BE49-F238E27FC236}">
                <a16:creationId xmlns:a16="http://schemas.microsoft.com/office/drawing/2014/main" id="{21B67870-E723-4065-967A-6F636B18EA61}"/>
              </a:ext>
            </a:extLst>
          </p:cNvPr>
          <p:cNvGrpSpPr/>
          <p:nvPr/>
        </p:nvGrpSpPr>
        <p:grpSpPr>
          <a:xfrm>
            <a:off x="455411" y="3356939"/>
            <a:ext cx="1175936" cy="523845"/>
            <a:chOff x="3382387" y="7933206"/>
            <a:chExt cx="1175936" cy="523845"/>
          </a:xfrm>
        </p:grpSpPr>
        <p:grpSp>
          <p:nvGrpSpPr>
            <p:cNvPr id="104" name="グループ化 103">
              <a:extLst>
                <a:ext uri="{FF2B5EF4-FFF2-40B4-BE49-F238E27FC236}">
                  <a16:creationId xmlns:a16="http://schemas.microsoft.com/office/drawing/2014/main" id="{DEDA88FB-DF59-4953-8B3F-A481EFE324D1}"/>
                </a:ext>
              </a:extLst>
            </p:cNvPr>
            <p:cNvGrpSpPr/>
            <p:nvPr/>
          </p:nvGrpSpPr>
          <p:grpSpPr>
            <a:xfrm>
              <a:off x="3382387" y="8000246"/>
              <a:ext cx="1175936" cy="413732"/>
              <a:chOff x="8852025" y="5407466"/>
              <a:chExt cx="1256551" cy="363126"/>
            </a:xfrm>
            <a:noFill/>
          </p:grpSpPr>
          <p:sp>
            <p:nvSpPr>
              <p:cNvPr id="109" name="楕円 31">
                <a:extLst>
                  <a:ext uri="{FF2B5EF4-FFF2-40B4-BE49-F238E27FC236}">
                    <a16:creationId xmlns:a16="http://schemas.microsoft.com/office/drawing/2014/main" id="{073F47F3-5CB3-49E0-BE78-0DB70C537BF2}"/>
                  </a:ext>
                </a:extLst>
              </p:cNvPr>
              <p:cNvSpPr/>
              <p:nvPr/>
            </p:nvSpPr>
            <p:spPr>
              <a:xfrm>
                <a:off x="9055643" y="5407466"/>
                <a:ext cx="829900" cy="363126"/>
              </a:xfrm>
              <a:custGeom>
                <a:avLst/>
                <a:gdLst>
                  <a:gd name="connsiteX0" fmla="*/ 0 w 829901"/>
                  <a:gd name="connsiteY0" fmla="*/ 267187 h 534374"/>
                  <a:gd name="connsiteX1" fmla="*/ 414951 w 829901"/>
                  <a:gd name="connsiteY1" fmla="*/ 0 h 534374"/>
                  <a:gd name="connsiteX2" fmla="*/ 829902 w 829901"/>
                  <a:gd name="connsiteY2" fmla="*/ 267187 h 534374"/>
                  <a:gd name="connsiteX3" fmla="*/ 414951 w 829901"/>
                  <a:gd name="connsiteY3" fmla="*/ 534374 h 534374"/>
                  <a:gd name="connsiteX4" fmla="*/ 0 w 829901"/>
                  <a:gd name="connsiteY4" fmla="*/ 267187 h 534374"/>
                  <a:gd name="connsiteX0" fmla="*/ 414951 w 829902"/>
                  <a:gd name="connsiteY0" fmla="*/ 0 h 534374"/>
                  <a:gd name="connsiteX1" fmla="*/ 829902 w 829902"/>
                  <a:gd name="connsiteY1" fmla="*/ 267187 h 534374"/>
                  <a:gd name="connsiteX2" fmla="*/ 414951 w 829902"/>
                  <a:gd name="connsiteY2" fmla="*/ 534374 h 534374"/>
                  <a:gd name="connsiteX3" fmla="*/ 0 w 829902"/>
                  <a:gd name="connsiteY3" fmla="*/ 267187 h 534374"/>
                  <a:gd name="connsiteX4" fmla="*/ 506391 w 829902"/>
                  <a:gd name="connsiteY4" fmla="*/ 91440 h 534374"/>
                  <a:gd name="connsiteX0" fmla="*/ 414951 w 829902"/>
                  <a:gd name="connsiteY0" fmla="*/ 0 h 534374"/>
                  <a:gd name="connsiteX1" fmla="*/ 829902 w 829902"/>
                  <a:gd name="connsiteY1" fmla="*/ 267187 h 534374"/>
                  <a:gd name="connsiteX2" fmla="*/ 414951 w 829902"/>
                  <a:gd name="connsiteY2" fmla="*/ 534374 h 534374"/>
                  <a:gd name="connsiteX3" fmla="*/ 0 w 829902"/>
                  <a:gd name="connsiteY3" fmla="*/ 267187 h 534374"/>
                  <a:gd name="connsiteX4" fmla="*/ 506391 w 829902"/>
                  <a:gd name="connsiteY4" fmla="*/ 91440 h 534374"/>
                  <a:gd name="connsiteX5" fmla="*/ 515077 w 829902"/>
                  <a:gd name="connsiteY5" fmla="*/ 94661 h 534374"/>
                  <a:gd name="connsiteX0" fmla="*/ 414951 w 829902"/>
                  <a:gd name="connsiteY0" fmla="*/ 0 h 534374"/>
                  <a:gd name="connsiteX1" fmla="*/ 829902 w 829902"/>
                  <a:gd name="connsiteY1" fmla="*/ 267187 h 534374"/>
                  <a:gd name="connsiteX2" fmla="*/ 414951 w 829902"/>
                  <a:gd name="connsiteY2" fmla="*/ 534374 h 534374"/>
                  <a:gd name="connsiteX3" fmla="*/ 0 w 829902"/>
                  <a:gd name="connsiteY3" fmla="*/ 267187 h 534374"/>
                  <a:gd name="connsiteX4" fmla="*/ 506391 w 829902"/>
                  <a:gd name="connsiteY4" fmla="*/ 91440 h 534374"/>
                  <a:gd name="connsiteX0" fmla="*/ 414951 w 829902"/>
                  <a:gd name="connsiteY0" fmla="*/ 0 h 534374"/>
                  <a:gd name="connsiteX1" fmla="*/ 829902 w 829902"/>
                  <a:gd name="connsiteY1" fmla="*/ 267187 h 534374"/>
                  <a:gd name="connsiteX2" fmla="*/ 414951 w 829902"/>
                  <a:gd name="connsiteY2" fmla="*/ 534374 h 534374"/>
                  <a:gd name="connsiteX3" fmla="*/ 0 w 829902"/>
                  <a:gd name="connsiteY3" fmla="*/ 267187 h 534374"/>
                  <a:gd name="connsiteX0" fmla="*/ 829902 w 829902"/>
                  <a:gd name="connsiteY0" fmla="*/ 0 h 267187"/>
                  <a:gd name="connsiteX1" fmla="*/ 414951 w 829902"/>
                  <a:gd name="connsiteY1" fmla="*/ 267187 h 267187"/>
                  <a:gd name="connsiteX2" fmla="*/ 0 w 829902"/>
                  <a:gd name="connsiteY2" fmla="*/ 0 h 267187"/>
                </a:gdLst>
                <a:ahLst/>
                <a:cxnLst>
                  <a:cxn ang="0">
                    <a:pos x="connsiteX0" y="connsiteY0"/>
                  </a:cxn>
                  <a:cxn ang="0">
                    <a:pos x="connsiteX1" y="connsiteY1"/>
                  </a:cxn>
                  <a:cxn ang="0">
                    <a:pos x="connsiteX2" y="connsiteY2"/>
                  </a:cxn>
                </a:cxnLst>
                <a:rect l="l" t="t" r="r" b="b"/>
                <a:pathLst>
                  <a:path w="829902" h="267187">
                    <a:moveTo>
                      <a:pt x="829902" y="0"/>
                    </a:moveTo>
                    <a:cubicBezTo>
                      <a:pt x="829902" y="147563"/>
                      <a:pt x="644122" y="267187"/>
                      <a:pt x="414951" y="267187"/>
                    </a:cubicBezTo>
                    <a:cubicBezTo>
                      <a:pt x="185780" y="267187"/>
                      <a:pt x="0" y="147563"/>
                      <a:pt x="0" y="0"/>
                    </a:cubicBezTo>
                  </a:path>
                </a:pathLst>
              </a:cu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0" name="直線コネクタ 109">
                <a:extLst>
                  <a:ext uri="{FF2B5EF4-FFF2-40B4-BE49-F238E27FC236}">
                    <a16:creationId xmlns:a16="http://schemas.microsoft.com/office/drawing/2014/main" id="{6FD530BE-BDA1-4F4C-AE5A-4CCCBF0B9206}"/>
                  </a:ext>
                </a:extLst>
              </p:cNvPr>
              <p:cNvCxnSpPr>
                <a:cxnSpLocks/>
              </p:cNvCxnSpPr>
              <p:nvPr/>
            </p:nvCxnSpPr>
            <p:spPr>
              <a:xfrm>
                <a:off x="8852025" y="5407466"/>
                <a:ext cx="1256551"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5" name="星 12 100">
              <a:extLst>
                <a:ext uri="{FF2B5EF4-FFF2-40B4-BE49-F238E27FC236}">
                  <a16:creationId xmlns:a16="http://schemas.microsoft.com/office/drawing/2014/main" id="{6337CC57-5D8F-4F6F-AF80-0B6D5EBF504C}"/>
                </a:ext>
              </a:extLst>
            </p:cNvPr>
            <p:cNvSpPr/>
            <p:nvPr/>
          </p:nvSpPr>
          <p:spPr>
            <a:xfrm>
              <a:off x="3754074" y="7933206"/>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06" name="星 12 100">
              <a:extLst>
                <a:ext uri="{FF2B5EF4-FFF2-40B4-BE49-F238E27FC236}">
                  <a16:creationId xmlns:a16="http://schemas.microsoft.com/office/drawing/2014/main" id="{A4F9BC52-C91B-49E4-B41B-0039D506BA1C}"/>
                </a:ext>
              </a:extLst>
            </p:cNvPr>
            <p:cNvSpPr/>
            <p:nvPr/>
          </p:nvSpPr>
          <p:spPr>
            <a:xfrm>
              <a:off x="3498755" y="7933206"/>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07" name="星 12 100">
              <a:extLst>
                <a:ext uri="{FF2B5EF4-FFF2-40B4-BE49-F238E27FC236}">
                  <a16:creationId xmlns:a16="http://schemas.microsoft.com/office/drawing/2014/main" id="{BFC92175-FAC1-4E1C-A261-E2454379E9A0}"/>
                </a:ext>
              </a:extLst>
            </p:cNvPr>
            <p:cNvSpPr/>
            <p:nvPr/>
          </p:nvSpPr>
          <p:spPr>
            <a:xfrm>
              <a:off x="4030712" y="7933206"/>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08" name="星 12 100">
              <a:extLst>
                <a:ext uri="{FF2B5EF4-FFF2-40B4-BE49-F238E27FC236}">
                  <a16:creationId xmlns:a16="http://schemas.microsoft.com/office/drawing/2014/main" id="{F6E25169-1F6E-4B01-95A0-65F04F780A66}"/>
                </a:ext>
              </a:extLst>
            </p:cNvPr>
            <p:cNvSpPr/>
            <p:nvPr/>
          </p:nvSpPr>
          <p:spPr>
            <a:xfrm>
              <a:off x="4266750" y="7933206"/>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pic>
          <p:nvPicPr>
            <p:cNvPr id="103" name="図 102">
              <a:extLst>
                <a:ext uri="{FF2B5EF4-FFF2-40B4-BE49-F238E27FC236}">
                  <a16:creationId xmlns:a16="http://schemas.microsoft.com/office/drawing/2014/main" id="{1E67D5EF-3C05-4305-8694-2B30EF4420EE}"/>
                </a:ext>
              </a:extLst>
            </p:cNvPr>
            <p:cNvPicPr>
              <a:picLocks noChangeAspect="1"/>
            </p:cNvPicPr>
            <p:nvPr/>
          </p:nvPicPr>
          <p:blipFill>
            <a:blip r:embed="rId8" cstate="hqprint">
              <a:extLst>
                <a:ext uri="{BEBA8EAE-BF5A-486C-A8C5-ECC9F3942E4B}">
                  <a14:imgProps xmlns:a14="http://schemas.microsoft.com/office/drawing/2010/main">
                    <a14:imgLayer r:embed="rId9">
                      <a14:imgEffect>
                        <a14:saturation sat="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rot="10800000">
              <a:off x="3700945" y="7989464"/>
              <a:ext cx="519541" cy="467587"/>
            </a:xfrm>
            <a:prstGeom prst="rect">
              <a:avLst/>
            </a:prstGeom>
          </p:spPr>
        </p:pic>
      </p:grpSp>
      <p:sp>
        <p:nvSpPr>
          <p:cNvPr id="161" name="吹き出し: 角を丸めた四角形 1">
            <a:extLst>
              <a:ext uri="{FF2B5EF4-FFF2-40B4-BE49-F238E27FC236}">
                <a16:creationId xmlns:a16="http://schemas.microsoft.com/office/drawing/2014/main" id="{08ED97DF-6B97-441D-9D75-9E709881CF90}"/>
              </a:ext>
            </a:extLst>
          </p:cNvPr>
          <p:cNvSpPr/>
          <p:nvPr/>
        </p:nvSpPr>
        <p:spPr>
          <a:xfrm>
            <a:off x="1529423" y="3036111"/>
            <a:ext cx="604277" cy="217004"/>
          </a:xfrm>
          <a:prstGeom prst="wedgeRoundRectCallout">
            <a:avLst>
              <a:gd name="adj1" fmla="val 43470"/>
              <a:gd name="adj2" fmla="val 79234"/>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900" dirty="0">
                <a:solidFill>
                  <a:schemeClr val="tx1"/>
                </a:solidFill>
                <a:latin typeface="HG丸ｺﾞｼｯｸM-PRO" panose="020F0600000000000000" pitchFamily="50" charset="-128"/>
                <a:ea typeface="HG丸ｺﾞｼｯｸM-PRO" panose="020F0600000000000000" pitchFamily="50" charset="-128"/>
              </a:rPr>
              <a:t>捕獲個体</a:t>
            </a: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41" name="吹き出し: 角を丸めた四角形 1">
            <a:extLst>
              <a:ext uri="{FF2B5EF4-FFF2-40B4-BE49-F238E27FC236}">
                <a16:creationId xmlns:a16="http://schemas.microsoft.com/office/drawing/2014/main" id="{55838ADD-C085-46F0-882E-93A63E8FD98D}"/>
              </a:ext>
            </a:extLst>
          </p:cNvPr>
          <p:cNvSpPr/>
          <p:nvPr/>
        </p:nvSpPr>
        <p:spPr>
          <a:xfrm>
            <a:off x="4993132" y="3037143"/>
            <a:ext cx="394608" cy="196476"/>
          </a:xfrm>
          <a:prstGeom prst="wedgeRoundRectCallout">
            <a:avLst>
              <a:gd name="adj1" fmla="val 40494"/>
              <a:gd name="adj2" fmla="val 74690"/>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900" dirty="0">
                <a:solidFill>
                  <a:schemeClr val="tx1"/>
                </a:solidFill>
                <a:latin typeface="HG丸ｺﾞｼｯｸM-PRO" panose="020F0600000000000000" pitchFamily="50" charset="-128"/>
                <a:ea typeface="HG丸ｺﾞｼｯｸM-PRO" panose="020F0600000000000000" pitchFamily="50" charset="-128"/>
              </a:rPr>
              <a:t>車両</a:t>
            </a:r>
          </a:p>
        </p:txBody>
      </p:sp>
      <p:grpSp>
        <p:nvGrpSpPr>
          <p:cNvPr id="16" name="グループ化 15"/>
          <p:cNvGrpSpPr/>
          <p:nvPr/>
        </p:nvGrpSpPr>
        <p:grpSpPr>
          <a:xfrm>
            <a:off x="1708673" y="3309585"/>
            <a:ext cx="849936" cy="574744"/>
            <a:chOff x="1776104" y="3572224"/>
            <a:chExt cx="849936" cy="574744"/>
          </a:xfrm>
        </p:grpSpPr>
        <p:pic>
          <p:nvPicPr>
            <p:cNvPr id="162" name="図 161">
              <a:extLst>
                <a:ext uri="{FF2B5EF4-FFF2-40B4-BE49-F238E27FC236}">
                  <a16:creationId xmlns:a16="http://schemas.microsoft.com/office/drawing/2014/main" id="{7CC3DA9C-83A6-4358-9716-BF95AEA9ACB5}"/>
                </a:ext>
              </a:extLst>
            </p:cNvPr>
            <p:cNvPicPr>
              <a:picLocks noChangeAspect="1"/>
            </p:cNvPicPr>
            <p:nvPr/>
          </p:nvPicPr>
          <p:blipFill>
            <a:blip r:embed="rId8" cstate="hqprint">
              <a:extLst>
                <a:ext uri="{BEBA8EAE-BF5A-486C-A8C5-ECC9F3942E4B}">
                  <a14:imgProps xmlns:a14="http://schemas.microsoft.com/office/drawing/2010/main">
                    <a14:imgLayer r:embed="rId9">
                      <a14:imgEffect>
                        <a14:saturation sat="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rot="10800000">
              <a:off x="1946936" y="3648095"/>
              <a:ext cx="519541" cy="467587"/>
            </a:xfrm>
            <a:prstGeom prst="rect">
              <a:avLst/>
            </a:prstGeom>
          </p:spPr>
        </p:pic>
        <p:sp>
          <p:nvSpPr>
            <p:cNvPr id="1034" name="楕円 1033">
              <a:extLst>
                <a:ext uri="{FF2B5EF4-FFF2-40B4-BE49-F238E27FC236}">
                  <a16:creationId xmlns:a16="http://schemas.microsoft.com/office/drawing/2014/main" id="{FB3A77E5-31EE-4103-B2DF-D5E6465BC852}"/>
                </a:ext>
              </a:extLst>
            </p:cNvPr>
            <p:cNvSpPr/>
            <p:nvPr/>
          </p:nvSpPr>
          <p:spPr>
            <a:xfrm>
              <a:off x="1889358" y="3628764"/>
              <a:ext cx="594169" cy="476122"/>
            </a:xfrm>
            <a:prstGeom prst="ellipse">
              <a:avLst/>
            </a:prstGeom>
            <a:noFill/>
            <a:ln>
              <a:solidFill>
                <a:schemeClr val="tx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星 12 100">
              <a:extLst>
                <a:ext uri="{FF2B5EF4-FFF2-40B4-BE49-F238E27FC236}">
                  <a16:creationId xmlns:a16="http://schemas.microsoft.com/office/drawing/2014/main" id="{F6E25169-1F6E-4B01-95A0-65F04F780A66}"/>
                </a:ext>
              </a:extLst>
            </p:cNvPr>
            <p:cNvSpPr/>
            <p:nvPr/>
          </p:nvSpPr>
          <p:spPr>
            <a:xfrm>
              <a:off x="1943929" y="3595550"/>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36" name="星 12 100">
              <a:extLst>
                <a:ext uri="{FF2B5EF4-FFF2-40B4-BE49-F238E27FC236}">
                  <a16:creationId xmlns:a16="http://schemas.microsoft.com/office/drawing/2014/main" id="{F6E25169-1F6E-4B01-95A0-65F04F780A66}"/>
                </a:ext>
              </a:extLst>
            </p:cNvPr>
            <p:cNvSpPr/>
            <p:nvPr/>
          </p:nvSpPr>
          <p:spPr>
            <a:xfrm>
              <a:off x="1776104" y="3797126"/>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37" name="星 12 100">
              <a:extLst>
                <a:ext uri="{FF2B5EF4-FFF2-40B4-BE49-F238E27FC236}">
                  <a16:creationId xmlns:a16="http://schemas.microsoft.com/office/drawing/2014/main" id="{F6E25169-1F6E-4B01-95A0-65F04F780A66}"/>
                </a:ext>
              </a:extLst>
            </p:cNvPr>
            <p:cNvSpPr/>
            <p:nvPr/>
          </p:nvSpPr>
          <p:spPr>
            <a:xfrm>
              <a:off x="2456487" y="3810016"/>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38" name="星 12 100">
              <a:extLst>
                <a:ext uri="{FF2B5EF4-FFF2-40B4-BE49-F238E27FC236}">
                  <a16:creationId xmlns:a16="http://schemas.microsoft.com/office/drawing/2014/main" id="{F6E25169-1F6E-4B01-95A0-65F04F780A66}"/>
                </a:ext>
              </a:extLst>
            </p:cNvPr>
            <p:cNvSpPr/>
            <p:nvPr/>
          </p:nvSpPr>
          <p:spPr>
            <a:xfrm>
              <a:off x="2354501" y="3625964"/>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39" name="星 12 100">
              <a:extLst>
                <a:ext uri="{FF2B5EF4-FFF2-40B4-BE49-F238E27FC236}">
                  <a16:creationId xmlns:a16="http://schemas.microsoft.com/office/drawing/2014/main" id="{F6E25169-1F6E-4B01-95A0-65F04F780A66}"/>
                </a:ext>
              </a:extLst>
            </p:cNvPr>
            <p:cNvSpPr/>
            <p:nvPr/>
          </p:nvSpPr>
          <p:spPr>
            <a:xfrm>
              <a:off x="2283404" y="4035094"/>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40" name="星 12 100">
              <a:extLst>
                <a:ext uri="{FF2B5EF4-FFF2-40B4-BE49-F238E27FC236}">
                  <a16:creationId xmlns:a16="http://schemas.microsoft.com/office/drawing/2014/main" id="{F6E25169-1F6E-4B01-95A0-65F04F780A66}"/>
                </a:ext>
              </a:extLst>
            </p:cNvPr>
            <p:cNvSpPr/>
            <p:nvPr/>
          </p:nvSpPr>
          <p:spPr>
            <a:xfrm>
              <a:off x="1935673" y="4012022"/>
              <a:ext cx="169553" cy="111874"/>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9" name="二等辺三角形 8"/>
            <p:cNvSpPr/>
            <p:nvPr/>
          </p:nvSpPr>
          <p:spPr>
            <a:xfrm rot="12883879">
              <a:off x="2253267" y="3572224"/>
              <a:ext cx="83244" cy="71762"/>
            </a:xfrm>
            <a:prstGeom prst="triangl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1" name="グループ化 130">
            <a:extLst>
              <a:ext uri="{FF2B5EF4-FFF2-40B4-BE49-F238E27FC236}">
                <a16:creationId xmlns:a16="http://schemas.microsoft.com/office/drawing/2014/main" id="{80A56B33-0298-4D58-9459-C5FDEBE04EE6}"/>
              </a:ext>
            </a:extLst>
          </p:cNvPr>
          <p:cNvGrpSpPr>
            <a:grpSpLocks noChangeAspect="1"/>
          </p:cNvGrpSpPr>
          <p:nvPr/>
        </p:nvGrpSpPr>
        <p:grpSpPr>
          <a:xfrm>
            <a:off x="5724957" y="4173906"/>
            <a:ext cx="649112" cy="412041"/>
            <a:chOff x="80309" y="-1426101"/>
            <a:chExt cx="1605029" cy="953769"/>
          </a:xfrm>
        </p:grpSpPr>
        <p:pic>
          <p:nvPicPr>
            <p:cNvPr id="132" name="Picture 5">
              <a:extLst>
                <a:ext uri="{FF2B5EF4-FFF2-40B4-BE49-F238E27FC236}">
                  <a16:creationId xmlns:a16="http://schemas.microsoft.com/office/drawing/2014/main" id="{EEDDEAA0-0E28-4600-9CA0-52FC7F3CEAAA}"/>
                </a:ext>
              </a:extLst>
            </p:cNvPr>
            <p:cNvPicPr>
              <a:picLocks noChangeAspect="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4032" y="-1426101"/>
              <a:ext cx="1551306" cy="953769"/>
            </a:xfrm>
            <a:prstGeom prst="rect">
              <a:avLst/>
            </a:prstGeom>
            <a:noFill/>
            <a:ln>
              <a:noFill/>
            </a:ln>
          </p:spPr>
        </p:pic>
        <p:sp>
          <p:nvSpPr>
            <p:cNvPr id="133" name="思考の吹き出し: 雲形 12">
              <a:extLst>
                <a:ext uri="{FF2B5EF4-FFF2-40B4-BE49-F238E27FC236}">
                  <a16:creationId xmlns:a16="http://schemas.microsoft.com/office/drawing/2014/main" id="{33051297-3E33-445F-853F-23A9C507BB5C}"/>
                </a:ext>
              </a:extLst>
            </p:cNvPr>
            <p:cNvSpPr/>
            <p:nvPr/>
          </p:nvSpPr>
          <p:spPr>
            <a:xfrm rot="12012436">
              <a:off x="80309" y="-1222435"/>
              <a:ext cx="1176703" cy="746395"/>
            </a:xfrm>
            <a:prstGeom prst="cloudCallout">
              <a:avLst>
                <a:gd name="adj1" fmla="val -25435"/>
                <a:gd name="adj2" fmla="val 64639"/>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a:p>
          </p:txBody>
        </p:sp>
      </p:grpSp>
      <p:grpSp>
        <p:nvGrpSpPr>
          <p:cNvPr id="18" name="グループ化 17"/>
          <p:cNvGrpSpPr/>
          <p:nvPr/>
        </p:nvGrpSpPr>
        <p:grpSpPr>
          <a:xfrm>
            <a:off x="3866285" y="3495211"/>
            <a:ext cx="633843" cy="508012"/>
            <a:chOff x="3992567" y="3528063"/>
            <a:chExt cx="633843" cy="508012"/>
          </a:xfrm>
        </p:grpSpPr>
        <p:pic>
          <p:nvPicPr>
            <p:cNvPr id="142" name="図 141"/>
            <p:cNvPicPr>
              <a:picLocks noChangeAspect="1"/>
            </p:cNvPicPr>
            <p:nvPr/>
          </p:nvPicPr>
          <p:blipFill>
            <a:blip r:embed="rId11" cstate="hqprint">
              <a:duotone>
                <a:prstClr val="black"/>
                <a:schemeClr val="tx1">
                  <a:tint val="45000"/>
                  <a:satMod val="400000"/>
                </a:schemeClr>
              </a:duotone>
              <a:extLst>
                <a:ext uri="{BEBA8EAE-BF5A-486C-A8C5-ECC9F3942E4B}">
                  <a14:imgProps xmlns:a14="http://schemas.microsoft.com/office/drawing/2010/main">
                    <a14:imgLayer r:embed="rId12">
                      <a14:imgEffect>
                        <a14:saturation sat="0"/>
                      </a14:imgEffect>
                    </a14:imgLayer>
                  </a14:imgProps>
                </a:ext>
                <a:ext uri="{28A0092B-C50C-407E-A947-70E740481C1C}">
                  <a14:useLocalDpi xmlns:a14="http://schemas.microsoft.com/office/drawing/2010/main" val="0"/>
                </a:ext>
              </a:extLst>
            </a:blip>
            <a:stretch>
              <a:fillRect/>
            </a:stretch>
          </p:blipFill>
          <p:spPr>
            <a:xfrm>
              <a:off x="3992567" y="3528063"/>
              <a:ext cx="625786" cy="508012"/>
            </a:xfrm>
            <a:prstGeom prst="rect">
              <a:avLst/>
            </a:prstGeom>
          </p:spPr>
        </p:pic>
        <p:sp>
          <p:nvSpPr>
            <p:cNvPr id="143" name="星 12 97">
              <a:extLst>
                <a:ext uri="{FF2B5EF4-FFF2-40B4-BE49-F238E27FC236}">
                  <a16:creationId xmlns:a16="http://schemas.microsoft.com/office/drawing/2014/main" id="{10A23A95-E2C2-4703-B2BD-B3D8BF3F1D66}"/>
                </a:ext>
              </a:extLst>
            </p:cNvPr>
            <p:cNvSpPr/>
            <p:nvPr/>
          </p:nvSpPr>
          <p:spPr>
            <a:xfrm>
              <a:off x="4138416" y="3883063"/>
              <a:ext cx="118590" cy="78248"/>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44" name="星 12 97">
              <a:extLst>
                <a:ext uri="{FF2B5EF4-FFF2-40B4-BE49-F238E27FC236}">
                  <a16:creationId xmlns:a16="http://schemas.microsoft.com/office/drawing/2014/main" id="{10A23A95-E2C2-4703-B2BD-B3D8BF3F1D66}"/>
                </a:ext>
              </a:extLst>
            </p:cNvPr>
            <p:cNvSpPr/>
            <p:nvPr/>
          </p:nvSpPr>
          <p:spPr>
            <a:xfrm>
              <a:off x="4257006" y="3947785"/>
              <a:ext cx="119034" cy="78541"/>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63" name="星 12 97">
              <a:extLst>
                <a:ext uri="{FF2B5EF4-FFF2-40B4-BE49-F238E27FC236}">
                  <a16:creationId xmlns:a16="http://schemas.microsoft.com/office/drawing/2014/main" id="{10A23A95-E2C2-4703-B2BD-B3D8BF3F1D66}"/>
                </a:ext>
              </a:extLst>
            </p:cNvPr>
            <p:cNvSpPr/>
            <p:nvPr/>
          </p:nvSpPr>
          <p:spPr>
            <a:xfrm>
              <a:off x="4408730" y="3953931"/>
              <a:ext cx="120453" cy="79477"/>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64" name="星 12 97">
              <a:extLst>
                <a:ext uri="{FF2B5EF4-FFF2-40B4-BE49-F238E27FC236}">
                  <a16:creationId xmlns:a16="http://schemas.microsoft.com/office/drawing/2014/main" id="{10A23A95-E2C2-4703-B2BD-B3D8BF3F1D66}"/>
                </a:ext>
              </a:extLst>
            </p:cNvPr>
            <p:cNvSpPr/>
            <p:nvPr/>
          </p:nvSpPr>
          <p:spPr>
            <a:xfrm>
              <a:off x="4499766" y="3942764"/>
              <a:ext cx="126644" cy="83562"/>
            </a:xfrm>
            <a:prstGeom prst="star12">
              <a:avLst/>
            </a:prstGeom>
            <a:solidFill>
              <a:srgbClr val="00B0F0"/>
            </a:solid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grpSp>
      <p:grpSp>
        <p:nvGrpSpPr>
          <p:cNvPr id="17" name="グループ化 16"/>
          <p:cNvGrpSpPr/>
          <p:nvPr/>
        </p:nvGrpSpPr>
        <p:grpSpPr>
          <a:xfrm>
            <a:off x="375223" y="7815496"/>
            <a:ext cx="6037748" cy="641687"/>
            <a:chOff x="375223" y="7815496"/>
            <a:chExt cx="6037748" cy="641687"/>
          </a:xfrm>
        </p:grpSpPr>
        <p:pic>
          <p:nvPicPr>
            <p:cNvPr id="1026" name="Picture 2">
              <a:extLst>
                <a:ext uri="{FF2B5EF4-FFF2-40B4-BE49-F238E27FC236}">
                  <a16:creationId xmlns:a16="http://schemas.microsoft.com/office/drawing/2014/main" id="{1CC328AB-D889-4BE8-9269-77F9B4333F7A}"/>
                </a:ext>
              </a:extLst>
            </p:cNvPr>
            <p:cNvPicPr>
              <a:picLocks noChangeAspect="1" noChangeArrowheads="1"/>
            </p:cNvPicPr>
            <p:nvPr/>
          </p:nvPicPr>
          <p:blipFill>
            <a:blip r:embed="rId13" cstate="hqprint">
              <a:extLst>
                <a:ext uri="{28A0092B-C50C-407E-A947-70E740481C1C}">
                  <a14:useLocalDpi xmlns:a14="http://schemas.microsoft.com/office/drawing/2010/main" val="0"/>
                </a:ext>
              </a:extLst>
            </a:blip>
            <a:srcRect/>
            <a:stretch>
              <a:fillRect/>
            </a:stretch>
          </p:blipFill>
          <p:spPr bwMode="auto">
            <a:xfrm>
              <a:off x="3064374" y="7875136"/>
              <a:ext cx="566745" cy="566745"/>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38637BB9-25AD-4324-92FE-FD564F1403DF}"/>
                </a:ext>
              </a:extLst>
            </p:cNvPr>
            <p:cNvSpPr txBox="1"/>
            <p:nvPr/>
          </p:nvSpPr>
          <p:spPr>
            <a:xfrm>
              <a:off x="455411" y="7995518"/>
              <a:ext cx="2735072" cy="461665"/>
            </a:xfrm>
            <a:prstGeom prst="rect">
              <a:avLst/>
            </a:prstGeom>
            <a:noFill/>
          </p:spPr>
          <p:txBody>
            <a:bodyPr wrap="squar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野生イノシシにおける</a:t>
              </a:r>
              <a:r>
                <a:rPr kumimoji="1" lang="en-US" altLang="ja-JP" sz="1200" dirty="0">
                  <a:latin typeface="HG丸ｺﾞｼｯｸM-PRO" panose="020F0600000000000000" pitchFamily="50" charset="-128"/>
                  <a:ea typeface="HG丸ｺﾞｼｯｸM-PRO" panose="020F0600000000000000" pitchFamily="50" charset="-128"/>
                </a:rPr>
                <a:t>CSF</a:t>
              </a:r>
              <a:r>
                <a:rPr kumimoji="1" lang="ja-JP" altLang="en-US" sz="1200" dirty="0">
                  <a:latin typeface="HG丸ｺﾞｼｯｸM-PRO" panose="020F0600000000000000" pitchFamily="50" charset="-128"/>
                  <a:ea typeface="HG丸ｺﾞｼｯｸM-PRO" panose="020F0600000000000000" pitchFamily="50" charset="-128"/>
                </a:rPr>
                <a:t>の確認に伴う環境省の対応について　</a:t>
              </a:r>
            </a:p>
          </p:txBody>
        </p:sp>
        <p:sp>
          <p:nvSpPr>
            <p:cNvPr id="10" name="テキスト ボックス 9">
              <a:extLst>
                <a:ext uri="{FF2B5EF4-FFF2-40B4-BE49-F238E27FC236}">
                  <a16:creationId xmlns:a16="http://schemas.microsoft.com/office/drawing/2014/main" id="{AEF7B5DE-48DB-4228-B9ED-487E3B5CB7F1}"/>
                </a:ext>
              </a:extLst>
            </p:cNvPr>
            <p:cNvSpPr txBox="1"/>
            <p:nvPr/>
          </p:nvSpPr>
          <p:spPr>
            <a:xfrm>
              <a:off x="4115592" y="8010202"/>
              <a:ext cx="1760843" cy="276999"/>
            </a:xfrm>
            <a:prstGeom prst="rect">
              <a:avLst/>
            </a:prstGeom>
            <a:noFill/>
          </p:spPr>
          <p:txBody>
            <a:bodyPr wrap="squar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豚熱（</a:t>
              </a:r>
              <a:r>
                <a:rPr kumimoji="1" lang="en-US" altLang="ja-JP" sz="1200" dirty="0">
                  <a:latin typeface="HG丸ｺﾞｼｯｸM-PRO" panose="020F0600000000000000" pitchFamily="50" charset="-128"/>
                  <a:ea typeface="HG丸ｺﾞｼｯｸM-PRO" panose="020F0600000000000000" pitchFamily="50" charset="-128"/>
                </a:rPr>
                <a:t>CSF</a:t>
              </a:r>
              <a:r>
                <a:rPr kumimoji="1" lang="ja-JP" altLang="en-US" sz="1200" dirty="0">
                  <a:latin typeface="HG丸ｺﾞｼｯｸM-PRO" panose="020F0600000000000000" pitchFamily="50" charset="-128"/>
                  <a:ea typeface="HG丸ｺﾞｼｯｸM-PRO" panose="020F0600000000000000" pitchFamily="50" charset="-128"/>
                </a:rPr>
                <a:t>）について</a:t>
              </a:r>
            </a:p>
          </p:txBody>
        </p:sp>
        <p:sp>
          <p:nvSpPr>
            <p:cNvPr id="30" name="テキスト ボックス 29">
              <a:extLst>
                <a:ext uri="{FF2B5EF4-FFF2-40B4-BE49-F238E27FC236}">
                  <a16:creationId xmlns:a16="http://schemas.microsoft.com/office/drawing/2014/main" id="{38637BB9-25AD-4324-92FE-FD564F1403DF}"/>
                </a:ext>
              </a:extLst>
            </p:cNvPr>
            <p:cNvSpPr txBox="1"/>
            <p:nvPr/>
          </p:nvSpPr>
          <p:spPr>
            <a:xfrm>
              <a:off x="375223" y="7815496"/>
              <a:ext cx="640538" cy="276999"/>
            </a:xfrm>
            <a:prstGeom prst="rect">
              <a:avLst/>
            </a:prstGeom>
            <a:noFill/>
          </p:spPr>
          <p:txBody>
            <a:bodyPr wrap="square" rtlCol="0">
              <a:spAutoFit/>
            </a:bodyPr>
            <a:lstStyle/>
            <a:p>
              <a:r>
                <a:rPr kumimoji="1" lang="ja-JP" altLang="en-US" sz="1200" b="1" dirty="0">
                  <a:latin typeface="HG丸ｺﾞｼｯｸM-PRO" panose="020F0600000000000000" pitchFamily="50" charset="-128"/>
                  <a:ea typeface="HG丸ｺﾞｼｯｸM-PRO" panose="020F0600000000000000" pitchFamily="50" charset="-128"/>
                </a:rPr>
                <a:t>環境省</a:t>
              </a:r>
              <a:r>
                <a:rPr kumimoji="1" lang="ja-JP" altLang="en-US" sz="1200" dirty="0">
                  <a:latin typeface="HG丸ｺﾞｼｯｸM-PRO" panose="020F0600000000000000" pitchFamily="50" charset="-128"/>
                  <a:ea typeface="HG丸ｺﾞｼｯｸM-PRO" panose="020F0600000000000000" pitchFamily="50" charset="-128"/>
                </a:rPr>
                <a:t>　</a:t>
              </a:r>
            </a:p>
          </p:txBody>
        </p:sp>
        <p:sp>
          <p:nvSpPr>
            <p:cNvPr id="31" name="テキスト ボックス 30">
              <a:extLst>
                <a:ext uri="{FF2B5EF4-FFF2-40B4-BE49-F238E27FC236}">
                  <a16:creationId xmlns:a16="http://schemas.microsoft.com/office/drawing/2014/main" id="{AEF7B5DE-48DB-4228-B9ED-487E3B5CB7F1}"/>
                </a:ext>
              </a:extLst>
            </p:cNvPr>
            <p:cNvSpPr txBox="1"/>
            <p:nvPr/>
          </p:nvSpPr>
          <p:spPr>
            <a:xfrm>
              <a:off x="4011170" y="7833480"/>
              <a:ext cx="699336" cy="276999"/>
            </a:xfrm>
            <a:prstGeom prst="rect">
              <a:avLst/>
            </a:prstGeom>
            <a:noFill/>
          </p:spPr>
          <p:txBody>
            <a:bodyPr wrap="square" rtlCol="0">
              <a:spAutoFit/>
            </a:bodyPr>
            <a:lstStyle/>
            <a:p>
              <a:r>
                <a:rPr kumimoji="1" lang="ja-JP" altLang="en-US" sz="1200" b="1" dirty="0">
                  <a:latin typeface="HG丸ｺﾞｼｯｸM-PRO" panose="020F0600000000000000" pitchFamily="50" charset="-128"/>
                  <a:ea typeface="HG丸ｺﾞｼｯｸM-PRO" panose="020F0600000000000000" pitchFamily="50" charset="-128"/>
                </a:rPr>
                <a:t>農水省</a:t>
              </a:r>
            </a:p>
          </p:txBody>
        </p:sp>
        <p:pic>
          <p:nvPicPr>
            <p:cNvPr id="11" name="図 10"/>
            <p:cNvPicPr>
              <a:picLocks noChangeAspect="1"/>
            </p:cNvPicPr>
            <p:nvPr/>
          </p:nvPicPr>
          <p:blipFill>
            <a:blip r:embed="rId14"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803184" y="7843508"/>
              <a:ext cx="609787" cy="609787"/>
            </a:xfrm>
            <a:prstGeom prst="rect">
              <a:avLst/>
            </a:prstGeom>
          </p:spPr>
        </p:pic>
      </p:grpSp>
    </p:spTree>
    <p:extLst>
      <p:ext uri="{BB962C8B-B14F-4D97-AF65-F5344CB8AC3E}">
        <p14:creationId xmlns:p14="http://schemas.microsoft.com/office/powerpoint/2010/main" val="399130812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1960</TotalTime>
  <Words>755</Words>
  <Application>Microsoft Office PowerPoint</Application>
  <PresentationFormat>画面に合わせる (4:3)</PresentationFormat>
  <Paragraphs>66</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HGP創英角ｺﾞｼｯｸUB</vt:lpstr>
      <vt:lpstr>HG丸ｺﾞｼｯｸM-PRO</vt:lpstr>
      <vt:lpstr>ＭＳ ゴシック</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saika noriaki</dc:creator>
  <cp:lastModifiedBy>東野　直紀</cp:lastModifiedBy>
  <cp:revision>121</cp:revision>
  <cp:lastPrinted>2022-06-30T05:46:54Z</cp:lastPrinted>
  <dcterms:created xsi:type="dcterms:W3CDTF">2021-10-10T01:47:52Z</dcterms:created>
  <dcterms:modified xsi:type="dcterms:W3CDTF">2024-09-02T02:04:51Z</dcterms:modified>
</cp:coreProperties>
</file>