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314" r:id="rId2"/>
    <p:sldId id="345" r:id="rId3"/>
    <p:sldId id="312" r:id="rId4"/>
    <p:sldId id="315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3697" autoAdjust="0"/>
  </p:normalViewPr>
  <p:slideViewPr>
    <p:cSldViewPr snapToGrid="0">
      <p:cViewPr varScale="1">
        <p:scale>
          <a:sx n="69" d="100"/>
          <a:sy n="69" d="100"/>
        </p:scale>
        <p:origin x="11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E8E3D-D9A2-4B74-9C9C-DF9CA2EAF753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20394-95E2-4CCB-BFDF-B853B8DD5D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98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D51DB-F4F4-1782-E51A-65A26B131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A8DC67-4218-C907-86B8-61F5165A0B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5203D01-A327-CA6A-33B7-5C5CDF5C1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1DD284-BC88-9D95-701E-7B69FEECB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20394-95E2-4CCB-BFDF-B853B8DD5D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8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1F28F-3ADB-B335-3626-578E85E9D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A4F11A7-1D27-30F7-15C9-98421695C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BC564AF-2D2C-122D-96D5-0269B314C6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60A32D-E09A-F39E-D8A3-C6BD92E7D9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20394-95E2-4CCB-BFDF-B853B8DD5DB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387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20394-95E2-4CCB-BFDF-B853B8DD5DB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268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88F58-0D60-31F0-B213-F04D3818C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465A70-C373-EBA5-CD28-9445257169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E3F0D59-33D8-2741-B2EA-D8C53ECE5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AE54EB-7730-FFB8-A03E-4240B66261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20394-95E2-4CCB-BFDF-B853B8DD5DB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913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A226-B25F-46E8-A8BF-55EDD8E3B3E5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1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C36C-5DED-43D4-B781-DC11F5B0D65D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9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12DF-E2EB-4E50-BF0B-AFB76B2B1873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34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00A4-C274-491B-B816-6C8FEB9826DF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05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E79B4-B4A9-4674-A867-777404ECC33A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7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14B7-16AE-484F-9BDF-C9A089B9F77E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59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14D08-79B2-42D0-8865-4AF2DA78647A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3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361-BA9C-4C83-9134-BAF35E23245C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80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A74AF-DC6C-4A91-8ACC-7A4C31D907E6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83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3D9B-5277-4AB1-83A3-7545B5E4A8CE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54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1249-752F-4B97-B9A2-04171F5C246A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095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B240D3-9FA0-45C0-B119-63F624103546}" type="datetime1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AFF82-0004-4C02-89E4-B5A0B0C9E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35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8A514-25FE-DF3A-9D74-6E9D58FED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77FB485-0DF8-8DFB-CFA9-731078176240}"/>
              </a:ext>
            </a:extLst>
          </p:cNvPr>
          <p:cNvSpPr/>
          <p:nvPr/>
        </p:nvSpPr>
        <p:spPr>
          <a:xfrm>
            <a:off x="0" y="-19798"/>
            <a:ext cx="9144000" cy="49597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ひょうご</a:t>
            </a:r>
            <a:r>
              <a:rPr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コンテスト　応募様式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846D8D-868D-6161-187C-8A80A208E965}"/>
              </a:ext>
            </a:extLst>
          </p:cNvPr>
          <p:cNvSpPr/>
          <p:nvPr/>
        </p:nvSpPr>
        <p:spPr>
          <a:xfrm>
            <a:off x="76201" y="558074"/>
            <a:ext cx="3133530" cy="32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応募団体・企業の基本情報①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EAF9BC-3058-ADB3-3BE9-2A3DB1E40A40}"/>
              </a:ext>
            </a:extLst>
          </p:cNvPr>
          <p:cNvSpPr/>
          <p:nvPr/>
        </p:nvSpPr>
        <p:spPr>
          <a:xfrm>
            <a:off x="76200" y="6047581"/>
            <a:ext cx="9067799" cy="7073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氏名や所在地</a:t>
            </a:r>
            <a:r>
              <a:rPr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  <a:r>
              <a:rPr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)､E-mail､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電話番号といった個人情報は、本コンテストの運営以外の目的で使用しません。</a:t>
            </a:r>
            <a:endParaRPr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36922" indent="-136922"/>
            <a:r>
              <a:rPr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※2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提出先メールアドレス（</a:t>
            </a:r>
            <a:r>
              <a:rPr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sdgs@pref.hyogo.lg.jp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メールの件名は「</a:t>
            </a:r>
            <a:r>
              <a:rPr lang="en-US" altLang="ja-JP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コンテスト応募</a:t>
            </a:r>
            <a:r>
              <a:rPr lang="en-US" altLang="ja-JP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団体・企業名」としてください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36922" indent="-136922"/>
            <a:r>
              <a:rPr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※3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事務局が受信後に受信確認メールを返信します。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もし、土日祝を除く翌日中に受信確認メールが届かない場合は、お手数ですが、平日</a:t>
            </a:r>
            <a:r>
              <a:rPr lang="en-US" altLang="ja-JP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9:00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17:30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050" u="sng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36922" indent="-136922"/>
            <a:r>
              <a:rPr lang="ja-JP" altLang="en-US" sz="10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に事務局（</a:t>
            </a:r>
            <a:r>
              <a:rPr lang="en-US" altLang="ja-JP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TEL:078-362-4032</a:t>
            </a:r>
            <a:r>
              <a:rPr lang="ja-JP" altLang="en-US" sz="1050" u="sng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）までお電話をお願いします</a:t>
            </a:r>
            <a:r>
              <a:rPr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97F394F-A4B8-77DF-850E-F3E98107E52D}"/>
              </a:ext>
            </a:extLst>
          </p:cNvPr>
          <p:cNvSpPr/>
          <p:nvPr/>
        </p:nvSpPr>
        <p:spPr>
          <a:xfrm>
            <a:off x="7384193" y="91265"/>
            <a:ext cx="1517856" cy="2738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受付番号 ： 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記入不要　　　　　　　　　　　　　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5AD7BE3-79A0-FA45-182F-3647F6971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343118"/>
              </p:ext>
            </p:extLst>
          </p:nvPr>
        </p:nvGraphicFramePr>
        <p:xfrm>
          <a:off x="141515" y="968895"/>
          <a:ext cx="8760534" cy="5049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394">
                  <a:extLst>
                    <a:ext uri="{9D8B030D-6E8A-4147-A177-3AD203B41FA5}">
                      <a16:colId xmlns:a16="http://schemas.microsoft.com/office/drawing/2014/main" val="2125210221"/>
                    </a:ext>
                  </a:extLst>
                </a:gridCol>
                <a:gridCol w="1503774">
                  <a:extLst>
                    <a:ext uri="{9D8B030D-6E8A-4147-A177-3AD203B41FA5}">
                      <a16:colId xmlns:a16="http://schemas.microsoft.com/office/drawing/2014/main" val="2291648712"/>
                    </a:ext>
                  </a:extLst>
                </a:gridCol>
                <a:gridCol w="5930366">
                  <a:extLst>
                    <a:ext uri="{9D8B030D-6E8A-4147-A177-3AD203B41FA5}">
                      <a16:colId xmlns:a16="http://schemas.microsoft.com/office/drawing/2014/main" val="185955854"/>
                    </a:ext>
                  </a:extLst>
                </a:gridCol>
              </a:tblGrid>
              <a:tr h="42079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 応募部門（団体または企業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572801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 フリガナ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757906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 応募団体・企業名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271665"/>
                  </a:ext>
                </a:extLst>
              </a:tr>
              <a:tr h="42079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取組代表者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 所属・役職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567723"/>
                  </a:ext>
                </a:extLst>
              </a:tr>
              <a:tr h="4207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 氏名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022359"/>
                  </a:ext>
                </a:extLst>
              </a:tr>
              <a:tr h="420794">
                <a:tc row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応募担当者</a:t>
                      </a:r>
                      <a:endParaRPr kumimoji="1" lang="ja-JP" altLang="en-US" sz="12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⑥ 所属・役職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11258"/>
                  </a:ext>
                </a:extLst>
              </a:tr>
              <a:tr h="4207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⑦ 氏名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802849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⑧ 所在地（住所）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38944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⑨ 電子メールアドレス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992305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⑩ 電話番号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747536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⑪ 団体・企業の</a:t>
                      </a:r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HP</a:t>
                      </a:r>
                      <a:endParaRPr kumimoji="1" lang="ja-JP" altLang="en-US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811250"/>
                  </a:ext>
                </a:extLst>
              </a:tr>
              <a:tr h="420794"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⑫ </a:t>
                      </a:r>
                      <a:r>
                        <a:rPr kumimoji="1" lang="ja-JP" altLang="en-US" sz="1600" b="1" spc="0" baseline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応募する取組の受賞歴等</a:t>
                      </a:r>
                      <a:endParaRPr kumimoji="1" lang="ja-JP" altLang="en-US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75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67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DC0C8-C1B1-05CF-7204-7B8B187BD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6896DF7-0039-D1F5-8A10-E1F3EC7C4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1151033"/>
            <a:ext cx="438622" cy="43862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AB19FFA-4847-39D7-369E-1C8F282861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1733269"/>
            <a:ext cx="438622" cy="43862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E2629B0-91B3-6D18-CE51-92FB5725862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2315504"/>
            <a:ext cx="438622" cy="4386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1D90903-02C2-0FF5-2B50-92E0E21D9E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2860630"/>
            <a:ext cx="438622" cy="43862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1E1CCD8-FFF2-C79D-2540-809719FA64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4477311"/>
            <a:ext cx="438622" cy="43862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F44E376E-C939-6AA4-B8F8-171F4CC5C7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5027104"/>
            <a:ext cx="438622" cy="43862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B1ED1D78-15D8-377A-9814-623030AD2BB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5566085"/>
            <a:ext cx="438622" cy="4386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1002F32-D10D-C456-1005-C5D64D5E29E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1151033"/>
            <a:ext cx="438622" cy="43862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5AE5563-0637-B0F4-62E6-70E4BE67E27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1733269"/>
            <a:ext cx="438622" cy="43862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2AA8AB8-6275-A18E-C47D-5BB983D4817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2315504"/>
            <a:ext cx="438622" cy="43862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F6DCE8C-B712-048A-99C9-73C2DB5CF65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2860630"/>
            <a:ext cx="438622" cy="43862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6010843-08E8-4794-C6E9-907A5DB9A07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3442865"/>
            <a:ext cx="438622" cy="43862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1E7F644-7C46-9B5F-E4EE-F3A983DF4F1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3937402"/>
            <a:ext cx="438622" cy="43862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1FA676A6-CDBB-D916-426E-6C6EE0BDDE4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08" y="4488088"/>
            <a:ext cx="438622" cy="438622"/>
          </a:xfrm>
          <a:prstGeom prst="rect">
            <a:avLst/>
          </a:prstGeom>
        </p:spPr>
      </p:pic>
      <p:pic>
        <p:nvPicPr>
          <p:cNvPr id="22" name="コンテンツ プレースホルダー 3">
            <a:extLst>
              <a:ext uri="{FF2B5EF4-FFF2-40B4-BE49-F238E27FC236}">
                <a16:creationId xmlns:a16="http://schemas.microsoft.com/office/drawing/2014/main" id="{9FC357D4-B339-D77A-A851-9F2EC058C02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5018287"/>
            <a:ext cx="438622" cy="43862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296E1C5-7316-57C1-86A7-A450BF84EB4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3405755"/>
            <a:ext cx="438622" cy="43862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41B9C930-AA88-7428-A71B-D25B45281F34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3937402"/>
            <a:ext cx="438622" cy="438622"/>
          </a:xfrm>
          <a:prstGeom prst="rect">
            <a:avLst/>
          </a:prstGeom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A810C70-BC62-650C-6797-E3A68D371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611976"/>
              </p:ext>
            </p:extLst>
          </p:nvPr>
        </p:nvGraphicFramePr>
        <p:xfrm>
          <a:off x="140737" y="968895"/>
          <a:ext cx="8602047" cy="5601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430">
                  <a:extLst>
                    <a:ext uri="{9D8B030D-6E8A-4147-A177-3AD203B41FA5}">
                      <a16:colId xmlns:a16="http://schemas.microsoft.com/office/drawing/2014/main" val="2125210221"/>
                    </a:ext>
                  </a:extLst>
                </a:gridCol>
                <a:gridCol w="5887617">
                  <a:extLst>
                    <a:ext uri="{9D8B030D-6E8A-4147-A177-3AD203B41FA5}">
                      <a16:colId xmlns:a16="http://schemas.microsoft.com/office/drawing/2014/main" val="185955854"/>
                    </a:ext>
                  </a:extLst>
                </a:gridCol>
              </a:tblGrid>
              <a:tr h="23287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⑬企業・団体ロゴ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HP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に掲載する可能性があります）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（ロゴがない場合は、写真等を添付してください）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572801"/>
                  </a:ext>
                </a:extLst>
              </a:tr>
              <a:tr h="3273039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⑭活動写真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枚程度添付してください。）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757906"/>
                  </a:ext>
                </a:extLst>
              </a:tr>
            </a:tbl>
          </a:graphicData>
        </a:graphic>
      </p:graphicFrame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4A2DF31-3F14-363A-A8DB-760F03CC2C0B}"/>
              </a:ext>
            </a:extLst>
          </p:cNvPr>
          <p:cNvSpPr/>
          <p:nvPr/>
        </p:nvSpPr>
        <p:spPr>
          <a:xfrm>
            <a:off x="0" y="-19798"/>
            <a:ext cx="9144000" cy="49597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ひょうご</a:t>
            </a:r>
            <a:r>
              <a:rPr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コンテスト　応募様式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319493F-DE40-81F7-D711-B20DDA573115}"/>
              </a:ext>
            </a:extLst>
          </p:cNvPr>
          <p:cNvSpPr/>
          <p:nvPr/>
        </p:nvSpPr>
        <p:spPr>
          <a:xfrm>
            <a:off x="76201" y="558074"/>
            <a:ext cx="3143654" cy="32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応募団体・企業の基本情報②</a:t>
            </a:r>
          </a:p>
        </p:txBody>
      </p:sp>
    </p:spTree>
    <p:extLst>
      <p:ext uri="{BB962C8B-B14F-4D97-AF65-F5344CB8AC3E}">
        <p14:creationId xmlns:p14="http://schemas.microsoft.com/office/powerpoint/2010/main" val="4150169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19E19-7166-6D41-22EE-681FAEC75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31EAB5F-6C29-3923-A851-C48A6F0431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1151033"/>
            <a:ext cx="438622" cy="43862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DA2256D-927B-E381-518C-9792C9363A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1733269"/>
            <a:ext cx="438622" cy="43862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ED4C455-D5B7-697A-30A8-15C0AAD723B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2315504"/>
            <a:ext cx="438622" cy="4386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DD0EF7D-A2E4-65DB-EE34-63D1E7444E0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2860630"/>
            <a:ext cx="438622" cy="43862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85D5FE0-8524-9BBE-FD69-8C404483A24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4477311"/>
            <a:ext cx="438622" cy="43862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79BB72E-32D6-171C-EE71-75C798A24F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5027104"/>
            <a:ext cx="438622" cy="43862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71BBA14-1994-C7F1-B5EB-376A81E26F6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5566085"/>
            <a:ext cx="438622" cy="4386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AD04EB77-88F3-7077-B37A-2FDD18BC26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1151033"/>
            <a:ext cx="438622" cy="43862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F41E1E1-0755-E73C-6276-CDB9043D386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1733269"/>
            <a:ext cx="438622" cy="43862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1B67E92B-1884-D7EA-12B0-A8FA0F1950F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34" y="2315504"/>
            <a:ext cx="438622" cy="43862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47B0D8B-BB58-3118-AB1E-4BFADCE3616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2860630"/>
            <a:ext cx="438622" cy="43862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774389F-CB20-CBB6-6358-B70671D1B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3442865"/>
            <a:ext cx="438622" cy="43862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27A2A0F-0D3A-622C-AE06-12B5DEBBBFB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3937402"/>
            <a:ext cx="438622" cy="43862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6C8C987-6E1A-98F4-8078-9529D6AF0E7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08" y="4488088"/>
            <a:ext cx="438622" cy="438622"/>
          </a:xfrm>
          <a:prstGeom prst="rect">
            <a:avLst/>
          </a:prstGeom>
        </p:spPr>
      </p:pic>
      <p:pic>
        <p:nvPicPr>
          <p:cNvPr id="22" name="コンテンツ プレースホルダー 3">
            <a:extLst>
              <a:ext uri="{FF2B5EF4-FFF2-40B4-BE49-F238E27FC236}">
                <a16:creationId xmlns:a16="http://schemas.microsoft.com/office/drawing/2014/main" id="{1FC752F7-D211-0F38-5FBE-F521AD79295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1" y="5018287"/>
            <a:ext cx="438622" cy="43862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DA098D3-ED61-0104-DDA4-9958F34E2A52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3405755"/>
            <a:ext cx="438622" cy="43862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0C295F7-B483-0C79-CC7B-3A637D28FC0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77" y="3937402"/>
            <a:ext cx="438622" cy="438622"/>
          </a:xfrm>
          <a:prstGeom prst="rect">
            <a:avLst/>
          </a:prstGeom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42F6DC2-390F-7C3E-5C3F-A7CC56933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340059"/>
              </p:ext>
            </p:extLst>
          </p:nvPr>
        </p:nvGraphicFramePr>
        <p:xfrm>
          <a:off x="140737" y="968895"/>
          <a:ext cx="8602047" cy="5800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430">
                  <a:extLst>
                    <a:ext uri="{9D8B030D-6E8A-4147-A177-3AD203B41FA5}">
                      <a16:colId xmlns:a16="http://schemas.microsoft.com/office/drawing/2014/main" val="2125210221"/>
                    </a:ext>
                  </a:extLst>
                </a:gridCol>
                <a:gridCol w="5887617">
                  <a:extLst>
                    <a:ext uri="{9D8B030D-6E8A-4147-A177-3AD203B41FA5}">
                      <a16:colId xmlns:a16="http://schemas.microsoft.com/office/drawing/2014/main" val="185955854"/>
                    </a:ext>
                  </a:extLst>
                </a:gridCol>
              </a:tblGrid>
              <a:tr h="496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 活動タイトル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572801"/>
                  </a:ext>
                </a:extLst>
              </a:tr>
              <a:tr h="644568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 貢献する</a:t>
                      </a:r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SDGs</a:t>
                      </a: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のゴール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（主なもの最大３つまで）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757906"/>
                  </a:ext>
                </a:extLst>
              </a:tr>
              <a:tr h="4844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 活動年数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SDGs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に関する活動を行った年数）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567723"/>
                  </a:ext>
                </a:extLst>
              </a:tr>
              <a:tr h="1388066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 取組内容</a:t>
                      </a:r>
                      <a:endParaRPr kumimoji="1" lang="en-US" altLang="ja-JP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150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字以内）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11258"/>
                  </a:ext>
                </a:extLst>
              </a:tr>
              <a:tr h="1388066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 活動実績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38944"/>
                  </a:ext>
                </a:extLst>
              </a:tr>
              <a:tr h="1388066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⑥ 今後の展望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012865"/>
                  </a:ext>
                </a:extLst>
              </a:tr>
            </a:tbl>
          </a:graphicData>
        </a:graphic>
      </p:graphicFrame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BB083B-9EF5-7A8B-A3F3-454733261C12}"/>
              </a:ext>
            </a:extLst>
          </p:cNvPr>
          <p:cNvSpPr/>
          <p:nvPr/>
        </p:nvSpPr>
        <p:spPr>
          <a:xfrm>
            <a:off x="0" y="-19798"/>
            <a:ext cx="9144000" cy="49597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ひょうご</a:t>
            </a:r>
            <a:r>
              <a:rPr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コンテスト　応募様式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4F712AB-317B-9E0F-9A6D-7AEE8910EB97}"/>
              </a:ext>
            </a:extLst>
          </p:cNvPr>
          <p:cNvSpPr/>
          <p:nvPr/>
        </p:nvSpPr>
        <p:spPr>
          <a:xfrm>
            <a:off x="76201" y="558074"/>
            <a:ext cx="2962697" cy="32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取組内容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35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82832-DF7D-94D1-50A4-2787B4C0A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1C38397-1AEC-C00B-2A83-7D0129BC5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627539"/>
              </p:ext>
            </p:extLst>
          </p:nvPr>
        </p:nvGraphicFramePr>
        <p:xfrm>
          <a:off x="140737" y="968896"/>
          <a:ext cx="8602047" cy="472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430">
                  <a:extLst>
                    <a:ext uri="{9D8B030D-6E8A-4147-A177-3AD203B41FA5}">
                      <a16:colId xmlns:a16="http://schemas.microsoft.com/office/drawing/2014/main" val="2125210221"/>
                    </a:ext>
                  </a:extLst>
                </a:gridCol>
                <a:gridCol w="5887617">
                  <a:extLst>
                    <a:ext uri="{9D8B030D-6E8A-4147-A177-3AD203B41FA5}">
                      <a16:colId xmlns:a16="http://schemas.microsoft.com/office/drawing/2014/main" val="185955854"/>
                    </a:ext>
                  </a:extLst>
                </a:gridCol>
              </a:tblGrid>
              <a:tr h="945960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 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SDGs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達成への貢献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572801"/>
                  </a:ext>
                </a:extLst>
              </a:tr>
              <a:tr h="945960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 新規性・独自性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757906"/>
                  </a:ext>
                </a:extLst>
              </a:tr>
              <a:tr h="945960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 波及性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567723"/>
                  </a:ext>
                </a:extLst>
              </a:tr>
              <a:tr h="945960">
                <a:tc>
                  <a:txBody>
                    <a:bodyPr/>
                    <a:lstStyle/>
                    <a:p>
                      <a:pPr marL="182563" indent="-182563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 継続性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11258"/>
                  </a:ext>
                </a:extLst>
              </a:tr>
              <a:tr h="945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 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したいこと</a:t>
                      </a:r>
                    </a:p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659841"/>
                  </a:ext>
                </a:extLst>
              </a:tr>
            </a:tbl>
          </a:graphicData>
        </a:graphic>
      </p:graphicFrame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8F94C2A-6C4C-956C-99E7-B1705A908581}"/>
              </a:ext>
            </a:extLst>
          </p:cNvPr>
          <p:cNvSpPr/>
          <p:nvPr/>
        </p:nvSpPr>
        <p:spPr>
          <a:xfrm>
            <a:off x="0" y="-19798"/>
            <a:ext cx="9144000" cy="49597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ひょうご</a:t>
            </a:r>
            <a:r>
              <a:rPr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コンテスト　応募様式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3F2709D-EA7D-E129-A73B-886BA3B9AA25}"/>
              </a:ext>
            </a:extLst>
          </p:cNvPr>
          <p:cNvSpPr/>
          <p:nvPr/>
        </p:nvSpPr>
        <p:spPr>
          <a:xfrm>
            <a:off x="76201" y="558074"/>
            <a:ext cx="2962697" cy="32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評価項目に関する説明等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A42423-7299-FB18-4ED9-9CF525BC6A3A}"/>
              </a:ext>
            </a:extLst>
          </p:cNvPr>
          <p:cNvSpPr/>
          <p:nvPr/>
        </p:nvSpPr>
        <p:spPr>
          <a:xfrm>
            <a:off x="300725" y="6115199"/>
            <a:ext cx="8727419" cy="432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次頁以降、最終審査（</a:t>
            </a:r>
            <a:r>
              <a:rPr lang="en-US" altLang="ja-JP" sz="13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分以内のプレゼン）を想定した説明資料（</a:t>
            </a:r>
            <a:r>
              <a:rPr lang="en-US" altLang="ja-JP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）を添付してください。</a:t>
            </a:r>
            <a:endParaRPr lang="en-US" altLang="ja-JP" sz="13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3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概ね</a:t>
            </a:r>
            <a:r>
              <a:rPr lang="en-US" altLang="ja-JP" sz="13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35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頁以内（応募様式を含まない）</a:t>
            </a:r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、書式･書体等は自由、ここまでの頁を含めファイルサイズ</a:t>
            </a:r>
            <a:r>
              <a:rPr lang="en-US" altLang="ja-JP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10MG</a:t>
            </a:r>
            <a:r>
              <a:rPr lang="ja-JP" altLang="en-US" sz="13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F10BC1-7C9C-9B97-5457-1FE7C69E7CEF}"/>
              </a:ext>
            </a:extLst>
          </p:cNvPr>
          <p:cNvSpPr/>
          <p:nvPr/>
        </p:nvSpPr>
        <p:spPr>
          <a:xfrm>
            <a:off x="140737" y="5816434"/>
            <a:ext cx="4142014" cy="284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　取組の概要（趣旨、実績、今後の展望等）</a:t>
            </a:r>
          </a:p>
        </p:txBody>
      </p:sp>
    </p:spTree>
    <p:extLst>
      <p:ext uri="{BB962C8B-B14F-4D97-AF65-F5344CB8AC3E}">
        <p14:creationId xmlns:p14="http://schemas.microsoft.com/office/powerpoint/2010/main" val="426479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1386</TotalTime>
  <Words>400</Words>
  <Application>Microsoft Office PowerPoint</Application>
  <PresentationFormat>画面に合わせる 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兵庫県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越智　敏文</dc:creator>
  <cp:lastModifiedBy>岸野　桃子</cp:lastModifiedBy>
  <cp:revision>142</cp:revision>
  <cp:lastPrinted>2025-06-19T02:34:48Z</cp:lastPrinted>
  <dcterms:created xsi:type="dcterms:W3CDTF">2024-11-22T04:02:15Z</dcterms:created>
  <dcterms:modified xsi:type="dcterms:W3CDTF">2026-05-27T04:11:58Z</dcterms:modified>
</cp:coreProperties>
</file>