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5" r:id="rId4"/>
    <p:sldMasterId id="2147483856" r:id="rId5"/>
    <p:sldMasterId id="2147483832" r:id="rId6"/>
    <p:sldMasterId id="2147483829" r:id="rId7"/>
  </p:sldMasterIdLst>
  <p:notesMasterIdLst>
    <p:notesMasterId r:id="rId22"/>
  </p:notesMasterIdLst>
  <p:handoutMasterIdLst>
    <p:handoutMasterId r:id="rId23"/>
  </p:handoutMasterIdLst>
  <p:sldIdLst>
    <p:sldId id="294" r:id="rId8"/>
    <p:sldId id="290" r:id="rId9"/>
    <p:sldId id="295" r:id="rId10"/>
    <p:sldId id="296" r:id="rId11"/>
    <p:sldId id="297" r:id="rId12"/>
    <p:sldId id="298" r:id="rId13"/>
    <p:sldId id="304" r:id="rId14"/>
    <p:sldId id="305" r:id="rId15"/>
    <p:sldId id="306" r:id="rId16"/>
    <p:sldId id="307" r:id="rId17"/>
    <p:sldId id="299" r:id="rId18"/>
    <p:sldId id="300" r:id="rId19"/>
    <p:sldId id="301" r:id="rId20"/>
    <p:sldId id="308" r:id="rId21"/>
  </p:sldIdLst>
  <p:sldSz cx="10691813" cy="7559675"/>
  <p:notesSz cx="6807200" cy="99393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6AD"/>
    <a:srgbClr val="FFCC66"/>
    <a:srgbClr val="96DBF6"/>
    <a:srgbClr val="6882AE"/>
    <a:srgbClr val="6ECDF3"/>
    <a:srgbClr val="2C76AE"/>
    <a:srgbClr val="44ADDE"/>
    <a:srgbClr val="73CBF3"/>
    <a:srgbClr val="00A9E1"/>
    <a:srgbClr val="41B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329" autoAdjust="0"/>
  </p:normalViewPr>
  <p:slideViewPr>
    <p:cSldViewPr snapToGrid="0">
      <p:cViewPr varScale="1">
        <p:scale>
          <a:sx n="62" d="100"/>
          <a:sy n="62" d="100"/>
        </p:scale>
        <p:origin x="1524" y="72"/>
      </p:cViewPr>
      <p:guideLst/>
    </p:cSldViewPr>
  </p:slideViewPr>
  <p:outlineViewPr>
    <p:cViewPr>
      <p:scale>
        <a:sx n="33" d="100"/>
        <a:sy n="33" d="100"/>
      </p:scale>
      <p:origin x="0" y="-85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D93407-E2EF-2D70-EAFF-D7D232C3A7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D6EDA-46DA-B40B-D9BF-468114D242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6FB35C3C-E9E7-4F15-8B8A-ACDD05949D84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68F74B-FEF7-E01B-8E7B-10E5FF4AAC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6F2FF8-C725-E023-5349-CD152FA0C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BBE25D2D-E9CD-4051-8CC7-418793DA67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090896"/>
      </p:ext>
    </p:extLst>
  </p:cSld>
  <p:clrMap bg1="lt1" tx1="dk1" bg2="lt2" tx2="dk2" accent1="accent1" accent2="accent2" accent3="accent3" accent4="accent4" accent5="accent5" accent6="accent6" hlink="hlink" folHlink="folHlink"/>
  <p:extLst mod="1"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71AE399-1964-46A0-8C84-DADA89F8A72D}" type="datetimeFigureOut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C2D71D41-2BB5-4916-892F-81EA43657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74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  <p:extLst mod="1">
    <p:ext uri="{620B2872-D7B9-4A21-9093-7833F8D536E1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783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0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基本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571689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6455" y="2474364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F1DB3696-98F3-5D8C-ABC6-4B575D5995A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063" y="2999875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5A18E6E3-328E-7052-D666-433EA192882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36455" y="3899255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B991FFF-81F0-DF54-D2AA-6EDE42DE25F1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35063" y="4424765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67DDED67-E01E-F47B-66D9-8C1F678AC3B5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36455" y="5324145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54AB28D5-3BF2-B735-8DF3-2D64BFA206EE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35063" y="5849656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353310F9-CE82-499D-90C2-1723A731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0" name="テキスト プレースホルダー 18">
            <a:extLst>
              <a:ext uri="{FF2B5EF4-FFF2-40B4-BE49-F238E27FC236}">
                <a16:creationId xmlns:a16="http://schemas.microsoft.com/office/drawing/2014/main" id="{F8C25B78-C5C2-4670-9F46-2FF8383066F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319778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5062" y="1895356"/>
            <a:ext cx="1679585" cy="39712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3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Contents</a:t>
            </a:r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D93EC-0D72-47AF-BFC1-F0FCE896BA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0156" y="3000274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E82CB1EA-85DA-4A6E-95ED-75239C117A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0156" y="258413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8B2825A5-8D43-446E-B1F4-FAEEBA5FFD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61606" y="3000274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7822091A-5C3E-4DC3-9EC0-656ACEC97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0156" y="400172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C536D39B-60DD-4FFA-AA10-09B6BE1B29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0156" y="358559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172DA78-1269-47F6-916D-3676BC0EAB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61606" y="4001728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4B7865A0-2939-4855-9D60-6A92203341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80156" y="500318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324174F-BC7B-400B-AE5E-05E95AB48C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0156" y="458704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0D17B622-1DF1-47BD-9CFC-492C42901A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1606" y="5003182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22" name="テキスト プレースホルダー 2">
            <a:extLst>
              <a:ext uri="{FF2B5EF4-FFF2-40B4-BE49-F238E27FC236}">
                <a16:creationId xmlns:a16="http://schemas.microsoft.com/office/drawing/2014/main" id="{9ED987D3-D92F-415A-95F7-7AD768884C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0156" y="600463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C1FCC498-9FEE-4F15-B8A1-06ED427C2C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0156" y="5588500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5B6A683-D751-4D0E-9F9C-0E606F16B4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61606" y="6004636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</p:spTree>
    <p:extLst>
      <p:ext uri="{BB962C8B-B14F-4D97-AF65-F5344CB8AC3E}">
        <p14:creationId xmlns:p14="http://schemas.microsoft.com/office/powerpoint/2010/main" val="35704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（日本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12D5CCCE-EE00-4B34-98B3-D1C5642864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36477" y="1042892"/>
            <a:ext cx="8018860" cy="263188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5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プレゼンテーションのタイトル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9D21483D-92F2-426E-BA4D-561F0D7260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36477" y="3705772"/>
            <a:ext cx="8018860" cy="20938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rgbClr val="1286AD"/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DFB7C89E-EE98-4872-B553-FA4E8E08D6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40721" y="6340026"/>
            <a:ext cx="4410373" cy="545977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ここに担当部署名が入ります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（署名）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8B5E1B2-F904-4C8F-AD9D-2315B28B6E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0631" y="520298"/>
            <a:ext cx="1167195" cy="41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472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（英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9D48D50-E1B1-4470-85BA-E72628E968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36477" y="1042892"/>
            <a:ext cx="8018860" cy="263188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5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プレゼンテーションのタイトル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33A12011-F432-47F2-BE67-F95915723C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36477" y="3705772"/>
            <a:ext cx="8018860" cy="20938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rgbClr val="1286AD"/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1" name="テキスト プレースホルダー 7">
            <a:extLst>
              <a:ext uri="{FF2B5EF4-FFF2-40B4-BE49-F238E27FC236}">
                <a16:creationId xmlns:a16="http://schemas.microsoft.com/office/drawing/2014/main" id="{7429EED1-4BEB-4D71-873B-8582C8C50E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40721" y="6340026"/>
            <a:ext cx="4410373" cy="545977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ここに担当部署名が入ります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（署名）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2E64662-A95D-485B-8740-64A79650A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639" y="511192"/>
            <a:ext cx="1352892" cy="37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5062" y="1895356"/>
            <a:ext cx="1679585" cy="39712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3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Contents</a:t>
            </a:r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D93EC-0D72-47AF-BFC1-F0FCE896BA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0156" y="3000274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E82CB1EA-85DA-4A6E-95ED-75239C117A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0156" y="258413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8B2825A5-8D43-446E-B1F4-FAEEBA5FFD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61606" y="3000274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7822091A-5C3E-4DC3-9EC0-656ACEC97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0156" y="400172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C536D39B-60DD-4FFA-AA10-09B6BE1B29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0156" y="358559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172DA78-1269-47F6-916D-3676BC0EAB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61606" y="4001728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4B7865A0-2939-4855-9D60-6A92203341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80156" y="500318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324174F-BC7B-400B-AE5E-05E95AB48C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0156" y="458704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0D17B622-1DF1-47BD-9CFC-492C42901A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1606" y="5003182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22" name="テキスト プレースホルダー 2">
            <a:extLst>
              <a:ext uri="{FF2B5EF4-FFF2-40B4-BE49-F238E27FC236}">
                <a16:creationId xmlns:a16="http://schemas.microsoft.com/office/drawing/2014/main" id="{9ED987D3-D92F-415A-95F7-7AD768884C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0156" y="600463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C1FCC498-9FEE-4F15-B8A1-06ED427C2C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0156" y="5588500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5B6A683-D751-4D0E-9F9C-0E606F16B4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61606" y="6004636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</p:spTree>
    <p:extLst>
      <p:ext uri="{BB962C8B-B14F-4D97-AF65-F5344CB8AC3E}">
        <p14:creationId xmlns:p14="http://schemas.microsoft.com/office/powerpoint/2010/main" val="349689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日本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5B43EABC-FA2A-C3A7-25F0-5F1DFE1B2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1043" y="3428065"/>
            <a:ext cx="2009725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05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英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1F5A9A3-AFEF-A818-CC5C-2DBEEB2F1F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777" y="3428065"/>
            <a:ext cx="2514258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5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図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45906" y="2259154"/>
            <a:ext cx="4612236" cy="414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en-US" dirty="0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BC0A9D4B-2178-D8D2-494E-4979E9932D0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3669" y="2259154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09138A7E-2B74-4DD3-88A6-7954AC68FF1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2278" y="2589892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9BEC90C8-DE8F-32E6-F853-5A3D49ACF75C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33667" y="3779838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67266D0D-A610-8FCE-EAD5-7271BEF0A77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32276" y="4110576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8657AF1C-4DFE-525B-C6B6-A32CB4695CE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33667" y="5252366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5A750166-575B-DD61-8BAE-D7517C7C4D2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32276" y="5583104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20" name="タイトル 7">
            <a:extLst>
              <a:ext uri="{FF2B5EF4-FFF2-40B4-BE49-F238E27FC236}">
                <a16:creationId xmlns:a16="http://schemas.microsoft.com/office/drawing/2014/main" id="{74C9E384-BEEF-4396-8E7E-F68DE3F559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571689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233F9A39-E994-45FA-A4B5-8EC628FD4F99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7" name="スライド番号プレースホルダー 5">
            <a:extLst>
              <a:ext uri="{FF2B5EF4-FFF2-40B4-BE49-F238E27FC236}">
                <a16:creationId xmlns:a16="http://schemas.microsoft.com/office/drawing/2014/main" id="{B11E9DB1-AE86-49E4-8AA2-99E0FA9A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8" name="テキスト プレースホルダー 18">
            <a:extLst>
              <a:ext uri="{FF2B5EF4-FFF2-40B4-BE49-F238E27FC236}">
                <a16:creationId xmlns:a16="http://schemas.microsoft.com/office/drawing/2014/main" id="{B5AAB5F2-9817-4DFB-9E30-81D9247BC563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  <p:sp>
        <p:nvSpPr>
          <p:cNvPr id="19" name="日付プレースホルダー 3">
            <a:extLst>
              <a:ext uri="{FF2B5EF4-FFF2-40B4-BE49-F238E27FC236}">
                <a16:creationId xmlns:a16="http://schemas.microsoft.com/office/drawing/2014/main" id="{FF9E5739-DD06-4152-A208-DAC03BA4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90394" y="9969"/>
            <a:ext cx="901419" cy="402483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C7738E01-5C4F-4A94-B701-40CAEA34DB0C}" type="datetime1">
              <a:rPr lang="ja-JP" altLang="en-US" smtClean="0"/>
              <a:t>2024/3/4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63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644841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5607317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B2A659-83EC-855D-CE54-304D04465D29}"/>
              </a:ext>
            </a:extLst>
          </p:cNvPr>
          <p:cNvSpPr/>
          <p:nvPr userDrawn="1"/>
        </p:nvSpPr>
        <p:spPr>
          <a:xfrm>
            <a:off x="1093396" y="2302300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D4E29566-5218-9F7F-9069-244A4213BB5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20800" y="3017124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 dirty="0"/>
          </a:p>
        </p:txBody>
      </p:sp>
      <p:sp>
        <p:nvSpPr>
          <p:cNvPr id="43" name="テキスト プレースホルダー 2">
            <a:extLst>
              <a:ext uri="{FF2B5EF4-FFF2-40B4-BE49-F238E27FC236}">
                <a16:creationId xmlns:a16="http://schemas.microsoft.com/office/drawing/2014/main" id="{1693A919-7596-54F0-D151-893DB623A29D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320800" y="2601277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1B63F8B-A6DE-4BB2-E203-D046F7C4052F}"/>
              </a:ext>
            </a:extLst>
          </p:cNvPr>
          <p:cNvSpPr/>
          <p:nvPr userDrawn="1"/>
        </p:nvSpPr>
        <p:spPr>
          <a:xfrm>
            <a:off x="5458614" y="2302240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0" name="テキスト プレースホルダー 18">
            <a:extLst>
              <a:ext uri="{FF2B5EF4-FFF2-40B4-BE49-F238E27FC236}">
                <a16:creationId xmlns:a16="http://schemas.microsoft.com/office/drawing/2014/main" id="{242AD124-9455-41CF-ACF7-21681EBC074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686018" y="3017064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 dirty="0"/>
          </a:p>
        </p:txBody>
      </p:sp>
      <p:sp>
        <p:nvSpPr>
          <p:cNvPr id="51" name="テキスト プレースホルダー 2">
            <a:extLst>
              <a:ext uri="{FF2B5EF4-FFF2-40B4-BE49-F238E27FC236}">
                <a16:creationId xmlns:a16="http://schemas.microsoft.com/office/drawing/2014/main" id="{37AB59AA-6FB1-68D2-A16A-66260FC35B7E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5686018" y="2601217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28ED182-1332-BA15-10F6-1EF9DEB42959}"/>
              </a:ext>
            </a:extLst>
          </p:cNvPr>
          <p:cNvSpPr/>
          <p:nvPr userDrawn="1"/>
        </p:nvSpPr>
        <p:spPr>
          <a:xfrm>
            <a:off x="1093396" y="4507136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3" name="テキスト プレースホルダー 18">
            <a:extLst>
              <a:ext uri="{FF2B5EF4-FFF2-40B4-BE49-F238E27FC236}">
                <a16:creationId xmlns:a16="http://schemas.microsoft.com/office/drawing/2014/main" id="{028C76F9-C980-34B2-0F6C-93C0701F78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320800" y="5221960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 dirty="0"/>
          </a:p>
        </p:txBody>
      </p:sp>
      <p:sp>
        <p:nvSpPr>
          <p:cNvPr id="54" name="テキスト プレースホルダー 2">
            <a:extLst>
              <a:ext uri="{FF2B5EF4-FFF2-40B4-BE49-F238E27FC236}">
                <a16:creationId xmlns:a16="http://schemas.microsoft.com/office/drawing/2014/main" id="{71BCF3AD-42E8-9FD7-61AF-D6189BF4F10B}"/>
              </a:ext>
            </a:extLst>
          </p:cNvPr>
          <p:cNvSpPr>
            <a:spLocks noGrp="1"/>
          </p:cNvSpPr>
          <p:nvPr>
            <p:ph type="body" idx="32"/>
          </p:nvPr>
        </p:nvSpPr>
        <p:spPr>
          <a:xfrm>
            <a:off x="1320800" y="4806113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C9BC27E-A600-CB57-CFA2-C9F2809B13A8}"/>
              </a:ext>
            </a:extLst>
          </p:cNvPr>
          <p:cNvSpPr/>
          <p:nvPr userDrawn="1"/>
        </p:nvSpPr>
        <p:spPr>
          <a:xfrm>
            <a:off x="5458614" y="4507136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6" name="テキスト プレースホルダー 18">
            <a:extLst>
              <a:ext uri="{FF2B5EF4-FFF2-40B4-BE49-F238E27FC236}">
                <a16:creationId xmlns:a16="http://schemas.microsoft.com/office/drawing/2014/main" id="{1E03F606-6E55-746E-280A-D1F42929674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686018" y="5221960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 dirty="0"/>
          </a:p>
        </p:txBody>
      </p:sp>
      <p:sp>
        <p:nvSpPr>
          <p:cNvPr id="57" name="テキスト プレースホルダー 2">
            <a:extLst>
              <a:ext uri="{FF2B5EF4-FFF2-40B4-BE49-F238E27FC236}">
                <a16:creationId xmlns:a16="http://schemas.microsoft.com/office/drawing/2014/main" id="{D346FD00-54AC-B534-EB41-E829D92EF553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5686018" y="4806113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20" name="スライド番号プレースホルダー 5">
            <a:extLst>
              <a:ext uri="{FF2B5EF4-FFF2-40B4-BE49-F238E27FC236}">
                <a16:creationId xmlns:a16="http://schemas.microsoft.com/office/drawing/2014/main" id="{07E24288-EAF7-4225-A4B2-56229FD8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3" name="テキスト プレースホルダー 18">
            <a:extLst>
              <a:ext uri="{FF2B5EF4-FFF2-40B4-BE49-F238E27FC236}">
                <a16:creationId xmlns:a16="http://schemas.microsoft.com/office/drawing/2014/main" id="{1B79484D-519E-4BA8-9D4B-60B6C7169D36}"/>
              </a:ext>
            </a:extLst>
          </p:cNvPr>
          <p:cNvSpPr>
            <a:spLocks noGrp="1"/>
          </p:cNvSpPr>
          <p:nvPr>
            <p:ph idx="35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6787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央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E822E49-77A0-42D5-984F-A70337A1C9DB}" type="datetime1">
              <a:rPr kumimoji="1" lang="ja-JP" altLang="en-US" smtClean="0"/>
              <a:t>2024/3/4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704742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1823" y="2579263"/>
            <a:ext cx="9034927" cy="240114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 typeface="Wingdings" panose="05000000000000000000" pitchFamily="2" charset="2"/>
              <a:buNone/>
              <a:defRPr sz="18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61281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0" name="スライド番号プレースホルダー 5">
            <a:extLst>
              <a:ext uri="{FF2B5EF4-FFF2-40B4-BE49-F238E27FC236}">
                <a16:creationId xmlns:a16="http://schemas.microsoft.com/office/drawing/2014/main" id="{11F8EDC9-859E-446C-BC5D-08C84D36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249F3CF-B128-4F9D-95BC-147F50BE4598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  <p:sp>
        <p:nvSpPr>
          <p:cNvPr id="19" name="図プレースホルダー 19">
            <a:extLst>
              <a:ext uri="{FF2B5EF4-FFF2-40B4-BE49-F238E27FC236}">
                <a16:creationId xmlns:a16="http://schemas.microsoft.com/office/drawing/2014/main" id="{C8B65C7B-5268-4CBD-8300-B78495A5F38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69284" y="5265192"/>
            <a:ext cx="1378727" cy="1378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2" name="図プレースホルダー 19">
            <a:extLst>
              <a:ext uri="{FF2B5EF4-FFF2-40B4-BE49-F238E27FC236}">
                <a16:creationId xmlns:a16="http://schemas.microsoft.com/office/drawing/2014/main" id="{E3A66177-8F2B-4E77-B3E3-3BC9B9924FF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947160" y="5265192"/>
            <a:ext cx="1378727" cy="1378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4" name="図プレースホルダー 19">
            <a:extLst>
              <a:ext uri="{FF2B5EF4-FFF2-40B4-BE49-F238E27FC236}">
                <a16:creationId xmlns:a16="http://schemas.microsoft.com/office/drawing/2014/main" id="{5AED16EB-747E-48B5-BDB0-47ED1126739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25034" y="5265192"/>
            <a:ext cx="1378727" cy="1378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6" name="図プレースホルダー 19">
            <a:extLst>
              <a:ext uri="{FF2B5EF4-FFF2-40B4-BE49-F238E27FC236}">
                <a16:creationId xmlns:a16="http://schemas.microsoft.com/office/drawing/2014/main" id="{04FFB2E1-5517-443C-B26D-A4D8584C3E8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02908" y="5265192"/>
            <a:ext cx="1378727" cy="1378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8" name="図プレースホルダー 19">
            <a:extLst>
              <a:ext uri="{FF2B5EF4-FFF2-40B4-BE49-F238E27FC236}">
                <a16:creationId xmlns:a16="http://schemas.microsoft.com/office/drawing/2014/main" id="{C4157835-B74C-4B2E-91EC-4A4D728BF3C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980784" y="5265192"/>
            <a:ext cx="1378727" cy="1378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097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央配置ー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704742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61281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1106" y="4978951"/>
            <a:ext cx="8566230" cy="1640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C76D7C-990F-4EB7-9AE5-5F75C62B00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54412" y="2296640"/>
            <a:ext cx="3856037" cy="2401887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7AFCE1EE-2CBF-4BB4-A361-EE341DCFEB2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36306" y="2296639"/>
            <a:ext cx="3856037" cy="2401887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423000A1-3BA7-4C68-9F4E-A54CE6917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3" name="テキスト プレースホルダー 18">
            <a:extLst>
              <a:ext uri="{FF2B5EF4-FFF2-40B4-BE49-F238E27FC236}">
                <a16:creationId xmlns:a16="http://schemas.microsoft.com/office/drawing/2014/main" id="{D40BB4B5-E482-4AEB-8D6A-3BACE09E42D8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88624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図（ワイドサイズ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7">
            <a:extLst>
              <a:ext uri="{FF2B5EF4-FFF2-40B4-BE49-F238E27FC236}">
                <a16:creationId xmlns:a16="http://schemas.microsoft.com/office/drawing/2014/main" id="{48F74307-945B-4A0D-AC33-FEDBCA024B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995" y="825973"/>
            <a:ext cx="6446704" cy="397165"/>
          </a:xfrm>
          <a:prstGeom prst="rect">
            <a:avLst/>
          </a:prstGeom>
          <a:noFill/>
          <a:effectLst/>
        </p:spPr>
        <p:txBody>
          <a:bodyPr lIns="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1530" y="2574532"/>
            <a:ext cx="9185220" cy="42600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E1B9B2B-D840-4458-86AA-3C02EB5B8B63}"/>
              </a:ext>
            </a:extLst>
          </p:cNvPr>
          <p:cNvSpPr/>
          <p:nvPr userDrawn="1"/>
        </p:nvSpPr>
        <p:spPr>
          <a:xfrm>
            <a:off x="771530" y="825973"/>
            <a:ext cx="143474" cy="762035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プレースホルダー 4">
            <a:extLst>
              <a:ext uri="{FF2B5EF4-FFF2-40B4-BE49-F238E27FC236}">
                <a16:creationId xmlns:a16="http://schemas.microsoft.com/office/drawing/2014/main" id="{D99D28F5-8C02-43F5-A443-4FDA0942D2CC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35062" y="1937429"/>
            <a:ext cx="6566876" cy="464957"/>
          </a:xfrm>
          <a:prstGeom prst="rect">
            <a:avLst/>
          </a:prstGeom>
        </p:spPr>
        <p:txBody>
          <a:bodyPr/>
          <a:lstStyle>
            <a:lvl1pPr>
              <a:defRPr sz="1500" b="0" i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ここにスライドの本文が入ります。ここにスライドの本文が入ります。</a:t>
            </a:r>
            <a:endParaRPr kumimoji="1" lang="en-US" altLang="ja-JP" dirty="0"/>
          </a:p>
          <a:p>
            <a:r>
              <a:rPr kumimoji="1" lang="ja-JP" altLang="en-US" dirty="0"/>
              <a:t>ここにスライドの本文が入ります。ここにスライドの本文が入ります。</a:t>
            </a:r>
          </a:p>
        </p:txBody>
      </p:sp>
      <p:sp>
        <p:nvSpPr>
          <p:cNvPr id="24" name="字幕 2">
            <a:extLst>
              <a:ext uri="{FF2B5EF4-FFF2-40B4-BE49-F238E27FC236}">
                <a16:creationId xmlns:a16="http://schemas.microsoft.com/office/drawing/2014/main" id="{649A8F5B-EA0E-4CEC-9F37-4BDF922E260C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51122" y="1255609"/>
            <a:ext cx="5181599" cy="397165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1" name="スライド番号プレースホルダー 5">
            <a:extLst>
              <a:ext uri="{FF2B5EF4-FFF2-40B4-BE49-F238E27FC236}">
                <a16:creationId xmlns:a16="http://schemas.microsoft.com/office/drawing/2014/main" id="{62C261BF-FEA9-44EB-90B7-FCCC1A9A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B5ADEF71-DFF0-484A-A251-75E00BB18795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90222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図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84CBD9E6-98AA-D80E-F81F-3D585D6E79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5646" y="1318780"/>
            <a:ext cx="3608487" cy="5490008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D0CFC05-B69F-8180-9463-F28EA36C8067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042067" y="2675635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8A96C9E8-C08A-7F05-C4FF-61BF070C0D5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041431" y="3506456"/>
            <a:ext cx="4976760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D06B046-2FA1-2E0A-2507-36C0689DC959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022580" y="484116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1" name="テキスト プレースホルダー 2">
            <a:extLst>
              <a:ext uri="{FF2B5EF4-FFF2-40B4-BE49-F238E27FC236}">
                <a16:creationId xmlns:a16="http://schemas.microsoft.com/office/drawing/2014/main" id="{CB73A766-CC4E-F33B-3087-394173D449B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21944" y="5671988"/>
            <a:ext cx="4996247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27" name="字幕 2">
            <a:extLst>
              <a:ext uri="{FF2B5EF4-FFF2-40B4-BE49-F238E27FC236}">
                <a16:creationId xmlns:a16="http://schemas.microsoft.com/office/drawing/2014/main" id="{4EBE146F-2464-4DF5-9B03-5B65D002124B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5370950" y="2082502"/>
            <a:ext cx="51815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8" name="タイトル 7">
            <a:extLst>
              <a:ext uri="{FF2B5EF4-FFF2-40B4-BE49-F238E27FC236}">
                <a16:creationId xmlns:a16="http://schemas.microsoft.com/office/drawing/2014/main" id="{F251BEF1-A62E-4919-B3A7-B04D1CB1DB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7897" y="1392587"/>
            <a:ext cx="5572758" cy="497445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</a:t>
            </a:r>
            <a:br>
              <a:rPr lang="en-US" altLang="ja-JP" dirty="0"/>
            </a:br>
            <a:r>
              <a:rPr lang="ja-JP" altLang="en-US" dirty="0"/>
              <a:t>入ります。</a:t>
            </a: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67822B6F-37DC-4CDA-9DB9-7A8AA9FF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44524F0A-2A99-4862-9F0F-0C3AEC9AFC5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84960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212427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" name="タイトル 7">
            <a:extLst>
              <a:ext uri="{FF2B5EF4-FFF2-40B4-BE49-F238E27FC236}">
                <a16:creationId xmlns:a16="http://schemas.microsoft.com/office/drawing/2014/main" id="{7A4377EE-1A01-0EA5-FBC6-7469F7A19F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922168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A19FE5FD-F96D-73D5-68A3-29B24E4E055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35368" y="1402937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3A9D15D2-5638-F62F-FDBE-9816BA24D32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35820" y="2774474"/>
            <a:ext cx="4543261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dirty="0"/>
          </a:p>
        </p:txBody>
      </p:sp>
      <p:sp>
        <p:nvSpPr>
          <p:cNvPr id="15" name="図プレースホルダー 14">
            <a:extLst>
              <a:ext uri="{FF2B5EF4-FFF2-40B4-BE49-F238E27FC236}">
                <a16:creationId xmlns:a16="http://schemas.microsoft.com/office/drawing/2014/main" id="{3DBE0437-DE4B-74C6-82F8-63525356AC2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6600" y="3779837"/>
            <a:ext cx="4522788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0B0856A-F3B9-D5AE-DDDD-6AE3134ED3E7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432075" y="212427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C83E9722-71CB-FEB2-2624-A87B917BE97D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431439" y="2774474"/>
            <a:ext cx="4543261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dirty="0"/>
          </a:p>
        </p:txBody>
      </p:sp>
      <p:sp>
        <p:nvSpPr>
          <p:cNvPr id="18" name="図プレースホルダー 14">
            <a:extLst>
              <a:ext uri="{FF2B5EF4-FFF2-40B4-BE49-F238E27FC236}">
                <a16:creationId xmlns:a16="http://schemas.microsoft.com/office/drawing/2014/main" id="{AC9E6F84-FAB0-D20F-E176-899670EB60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32219" y="3779837"/>
            <a:ext cx="4522788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CD623781-1481-4F60-987B-DBB2FF42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8F1B0E7C-4D3E-43AE-A7EC-71B19387EC37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268440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（英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9D48D50-E1B1-4470-85BA-E72628E968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36477" y="1042892"/>
            <a:ext cx="8018860" cy="263188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5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プレゼンテーションのタイトル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33A12011-F432-47F2-BE67-F95915723C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36477" y="3705772"/>
            <a:ext cx="8018860" cy="20938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rgbClr val="1286AD"/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1" name="テキスト プレースホルダー 7">
            <a:extLst>
              <a:ext uri="{FF2B5EF4-FFF2-40B4-BE49-F238E27FC236}">
                <a16:creationId xmlns:a16="http://schemas.microsoft.com/office/drawing/2014/main" id="{7429EED1-4BEB-4D71-873B-8582C8C50E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40721" y="6340026"/>
            <a:ext cx="4410373" cy="545977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 b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ここに担当部署名が入ります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（署名）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2E64662-A95D-485B-8740-64A79650A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639" y="511192"/>
            <a:ext cx="1352892" cy="37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41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48945" y="444536"/>
            <a:ext cx="1144817" cy="40248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5500">
                <a:solidFill>
                  <a:schemeClr val="bg1">
                    <a:lumMod val="75000"/>
                  </a:schemeClr>
                </a:solidFill>
                <a:latin typeface="Impact" panose="020B0806030902050204" pitchFamily="34" charset="0"/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0" y="1"/>
            <a:ext cx="2008202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/>
              <a:t>Hyogo Prefecture</a:t>
            </a:r>
            <a:endParaRPr kumimoji="1" lang="ja-JP" altLang="en-US" sz="1000" b="1" dirty="0"/>
          </a:p>
        </p:txBody>
      </p:sp>
      <p:sp>
        <p:nvSpPr>
          <p:cNvPr id="8" name="直角三角形 7">
            <a:extLst>
              <a:ext uri="{FF2B5EF4-FFF2-40B4-BE49-F238E27FC236}">
                <a16:creationId xmlns:a16="http://schemas.microsoft.com/office/drawing/2014/main" id="{D3F62935-B6C3-C9A6-FBC4-B0A3D3FB3D43}"/>
              </a:ext>
            </a:extLst>
          </p:cNvPr>
          <p:cNvSpPr/>
          <p:nvPr userDrawn="1"/>
        </p:nvSpPr>
        <p:spPr>
          <a:xfrm>
            <a:off x="1" y="6332597"/>
            <a:ext cx="463431" cy="1227078"/>
          </a:xfrm>
          <a:prstGeom prst="rtTriangle">
            <a:avLst/>
          </a:prstGeom>
          <a:gradFill flip="none" rotWithShape="1">
            <a:gsLst>
              <a:gs pos="0">
                <a:srgbClr val="54C3F1">
                  <a:alpha val="60000"/>
                </a:srgbClr>
              </a:gs>
              <a:gs pos="35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6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D4A2BFE-81ED-C6AA-1374-1A4DDB6F956A}"/>
              </a:ext>
            </a:extLst>
          </p:cNvPr>
          <p:cNvGrpSpPr/>
          <p:nvPr userDrawn="1"/>
        </p:nvGrpSpPr>
        <p:grpSpPr>
          <a:xfrm>
            <a:off x="9571229" y="2012414"/>
            <a:ext cx="1120584" cy="5552048"/>
            <a:chOff x="7454811" y="1695961"/>
            <a:chExt cx="1180103" cy="5036718"/>
          </a:xfrm>
        </p:grpSpPr>
        <p:sp>
          <p:nvSpPr>
            <p:cNvPr id="10" name="直角三角形 11">
              <a:extLst>
                <a:ext uri="{FF2B5EF4-FFF2-40B4-BE49-F238E27FC236}">
                  <a16:creationId xmlns:a16="http://schemas.microsoft.com/office/drawing/2014/main" id="{228F2ADF-3698-4893-99B2-545EB81FB631}"/>
                </a:ext>
              </a:extLst>
            </p:cNvPr>
            <p:cNvSpPr/>
            <p:nvPr userDrawn="1"/>
          </p:nvSpPr>
          <p:spPr>
            <a:xfrm flipH="1">
              <a:off x="7454811" y="3491463"/>
              <a:ext cx="961027" cy="3241216"/>
            </a:xfrm>
            <a:custGeom>
              <a:avLst/>
              <a:gdLst>
                <a:gd name="connsiteX0" fmla="*/ 0 w 616713"/>
                <a:gd name="connsiteY0" fmla="*/ 3502550 h 3502550"/>
                <a:gd name="connsiteX1" fmla="*/ 0 w 616713"/>
                <a:gd name="connsiteY1" fmla="*/ 0 h 3502550"/>
                <a:gd name="connsiteX2" fmla="*/ 616713 w 616713"/>
                <a:gd name="connsiteY2" fmla="*/ 3502550 h 3502550"/>
                <a:gd name="connsiteX3" fmla="*/ 0 w 616713"/>
                <a:gd name="connsiteY3" fmla="*/ 3502550 h 3502550"/>
                <a:gd name="connsiteX0" fmla="*/ 349858 w 966571"/>
                <a:gd name="connsiteY0" fmla="*/ 3470745 h 3470745"/>
                <a:gd name="connsiteX1" fmla="*/ 0 w 966571"/>
                <a:gd name="connsiteY1" fmla="*/ 0 h 3470745"/>
                <a:gd name="connsiteX2" fmla="*/ 966571 w 966571"/>
                <a:gd name="connsiteY2" fmla="*/ 3470745 h 3470745"/>
                <a:gd name="connsiteX3" fmla="*/ 349858 w 966571"/>
                <a:gd name="connsiteY3" fmla="*/ 3470745 h 3470745"/>
                <a:gd name="connsiteX0" fmla="*/ 0 w 616713"/>
                <a:gd name="connsiteY0" fmla="*/ 3279914 h 3279914"/>
                <a:gd name="connsiteX1" fmla="*/ 119269 w 616713"/>
                <a:gd name="connsiteY1" fmla="*/ 0 h 3279914"/>
                <a:gd name="connsiteX2" fmla="*/ 616713 w 616713"/>
                <a:gd name="connsiteY2" fmla="*/ 3279914 h 3279914"/>
                <a:gd name="connsiteX3" fmla="*/ 0 w 616713"/>
                <a:gd name="connsiteY3" fmla="*/ 3279914 h 3279914"/>
                <a:gd name="connsiteX0" fmla="*/ 341906 w 958619"/>
                <a:gd name="connsiteY0" fmla="*/ 3279914 h 3279914"/>
                <a:gd name="connsiteX1" fmla="*/ 0 w 958619"/>
                <a:gd name="connsiteY1" fmla="*/ 0 h 3279914"/>
                <a:gd name="connsiteX2" fmla="*/ 958619 w 958619"/>
                <a:gd name="connsiteY2" fmla="*/ 3279914 h 3279914"/>
                <a:gd name="connsiteX3" fmla="*/ 341906 w 958619"/>
                <a:gd name="connsiteY3" fmla="*/ 3279914 h 3279914"/>
                <a:gd name="connsiteX0" fmla="*/ 421419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21419 w 958619"/>
                <a:gd name="connsiteY3" fmla="*/ 3295817 h 3295817"/>
                <a:gd name="connsiteX0" fmla="*/ 405517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05517 w 958619"/>
                <a:gd name="connsiteY3" fmla="*/ 3295817 h 3295817"/>
                <a:gd name="connsiteX0" fmla="*/ 384252 w 937354"/>
                <a:gd name="connsiteY0" fmla="*/ 3258603 h 3258603"/>
                <a:gd name="connsiteX1" fmla="*/ 0 w 937354"/>
                <a:gd name="connsiteY1" fmla="*/ 0 h 3258603"/>
                <a:gd name="connsiteX2" fmla="*/ 937354 w 937354"/>
                <a:gd name="connsiteY2" fmla="*/ 3242700 h 3258603"/>
                <a:gd name="connsiteX3" fmla="*/ 384252 w 937354"/>
                <a:gd name="connsiteY3" fmla="*/ 3258603 h 3258603"/>
                <a:gd name="connsiteX0" fmla="*/ 405517 w 958619"/>
                <a:gd name="connsiteY0" fmla="*/ 3253287 h 3253287"/>
                <a:gd name="connsiteX1" fmla="*/ 0 w 958619"/>
                <a:gd name="connsiteY1" fmla="*/ 0 h 3253287"/>
                <a:gd name="connsiteX2" fmla="*/ 958619 w 958619"/>
                <a:gd name="connsiteY2" fmla="*/ 3237384 h 3253287"/>
                <a:gd name="connsiteX3" fmla="*/ 405517 w 958619"/>
                <a:gd name="connsiteY3" fmla="*/ 3253287 h 3253287"/>
                <a:gd name="connsiteX0" fmla="*/ 405517 w 958619"/>
                <a:gd name="connsiteY0" fmla="*/ 3242655 h 3242655"/>
                <a:gd name="connsiteX1" fmla="*/ 0 w 958619"/>
                <a:gd name="connsiteY1" fmla="*/ 0 h 3242655"/>
                <a:gd name="connsiteX2" fmla="*/ 958619 w 958619"/>
                <a:gd name="connsiteY2" fmla="*/ 3237384 h 3242655"/>
                <a:gd name="connsiteX3" fmla="*/ 405517 w 958619"/>
                <a:gd name="connsiteY3" fmla="*/ 3242655 h 3242655"/>
                <a:gd name="connsiteX0" fmla="*/ 618168 w 958619"/>
                <a:gd name="connsiteY0" fmla="*/ 3178859 h 3237384"/>
                <a:gd name="connsiteX1" fmla="*/ 0 w 958619"/>
                <a:gd name="connsiteY1" fmla="*/ 0 h 3237384"/>
                <a:gd name="connsiteX2" fmla="*/ 958619 w 958619"/>
                <a:gd name="connsiteY2" fmla="*/ 3237384 h 3237384"/>
                <a:gd name="connsiteX3" fmla="*/ 618168 w 958619"/>
                <a:gd name="connsiteY3" fmla="*/ 3178859 h 3237384"/>
                <a:gd name="connsiteX0" fmla="*/ 400201 w 958619"/>
                <a:gd name="connsiteY0" fmla="*/ 3242654 h 3242654"/>
                <a:gd name="connsiteX1" fmla="*/ 0 w 958619"/>
                <a:gd name="connsiteY1" fmla="*/ 0 h 3242654"/>
                <a:gd name="connsiteX2" fmla="*/ 958619 w 958619"/>
                <a:gd name="connsiteY2" fmla="*/ 3237384 h 3242654"/>
                <a:gd name="connsiteX3" fmla="*/ 400201 w 958619"/>
                <a:gd name="connsiteY3" fmla="*/ 3242654 h 3242654"/>
                <a:gd name="connsiteX0" fmla="*/ 415676 w 974094"/>
                <a:gd name="connsiteY0" fmla="*/ 3649403 h 3649403"/>
                <a:gd name="connsiteX1" fmla="*/ 0 w 974094"/>
                <a:gd name="connsiteY1" fmla="*/ 0 h 3649403"/>
                <a:gd name="connsiteX2" fmla="*/ 974094 w 974094"/>
                <a:gd name="connsiteY2" fmla="*/ 3644133 h 3649403"/>
                <a:gd name="connsiteX3" fmla="*/ 415676 w 974094"/>
                <a:gd name="connsiteY3" fmla="*/ 3649403 h 3649403"/>
                <a:gd name="connsiteX0" fmla="*/ 222243 w 780661"/>
                <a:gd name="connsiteY0" fmla="*/ 3291077 h 3291077"/>
                <a:gd name="connsiteX1" fmla="*/ 0 w 780661"/>
                <a:gd name="connsiteY1" fmla="*/ 0 h 3291077"/>
                <a:gd name="connsiteX2" fmla="*/ 780661 w 780661"/>
                <a:gd name="connsiteY2" fmla="*/ 3285807 h 3291077"/>
                <a:gd name="connsiteX3" fmla="*/ 222243 w 780661"/>
                <a:gd name="connsiteY3" fmla="*/ 3291077 h 3291077"/>
                <a:gd name="connsiteX0" fmla="*/ 222243 w 771866"/>
                <a:gd name="connsiteY0" fmla="*/ 3291077 h 3314861"/>
                <a:gd name="connsiteX1" fmla="*/ 0 w 771866"/>
                <a:gd name="connsiteY1" fmla="*/ 0 h 3314861"/>
                <a:gd name="connsiteX2" fmla="*/ 771866 w 771866"/>
                <a:gd name="connsiteY2" fmla="*/ 3314861 h 3314861"/>
                <a:gd name="connsiteX3" fmla="*/ 222243 w 771866"/>
                <a:gd name="connsiteY3" fmla="*/ 3291077 h 3314861"/>
                <a:gd name="connsiteX0" fmla="*/ 222243 w 780661"/>
                <a:gd name="connsiteY0" fmla="*/ 3291077 h 3295492"/>
                <a:gd name="connsiteX1" fmla="*/ 0 w 780661"/>
                <a:gd name="connsiteY1" fmla="*/ 0 h 3295492"/>
                <a:gd name="connsiteX2" fmla="*/ 780661 w 780661"/>
                <a:gd name="connsiteY2" fmla="*/ 3295492 h 3295492"/>
                <a:gd name="connsiteX3" fmla="*/ 222243 w 780661"/>
                <a:gd name="connsiteY3" fmla="*/ 3291077 h 329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0661" h="3295492">
                  <a:moveTo>
                    <a:pt x="222243" y="3291077"/>
                  </a:moveTo>
                  <a:lnTo>
                    <a:pt x="0" y="0"/>
                  </a:lnTo>
                  <a:lnTo>
                    <a:pt x="780661" y="3295492"/>
                  </a:lnTo>
                  <a:lnTo>
                    <a:pt x="222243" y="329107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8000">
                  <a:srgbClr val="54C3F1"/>
                </a:gs>
                <a:gs pos="100000">
                  <a:srgbClr val="1C2B76">
                    <a:alpha val="8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/>
            </a:p>
          </p:txBody>
        </p:sp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7B2AB7C1-FA45-361B-142A-1F27F0B554CD}"/>
                </a:ext>
              </a:extLst>
            </p:cNvPr>
            <p:cNvSpPr/>
            <p:nvPr userDrawn="1"/>
          </p:nvSpPr>
          <p:spPr>
            <a:xfrm flipH="1">
              <a:off x="8007151" y="1695961"/>
              <a:ext cx="627763" cy="5032375"/>
            </a:xfrm>
            <a:prstGeom prst="rtTriangle">
              <a:avLst/>
            </a:pr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9000">
                  <a:srgbClr val="54C3F1"/>
                </a:gs>
                <a:gs pos="100000">
                  <a:srgbClr val="1C2B76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/>
            </a:p>
          </p:txBody>
        </p:sp>
      </p:grpSp>
    </p:spTree>
    <p:extLst>
      <p:ext uri="{BB962C8B-B14F-4D97-AF65-F5344CB8AC3E}">
        <p14:creationId xmlns:p14="http://schemas.microsoft.com/office/powerpoint/2010/main" val="898391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824" r:id="rId2"/>
    <p:sldLayoutId id="2147483827" r:id="rId3"/>
    <p:sldLayoutId id="2147483825" r:id="rId4"/>
    <p:sldLayoutId id="2147483852" r:id="rId5"/>
    <p:sldLayoutId id="2147483826" r:id="rId6"/>
    <p:sldLayoutId id="2147483800" r:id="rId7"/>
    <p:sldLayoutId id="2147483801" r:id="rId8"/>
    <p:sldLayoutId id="2147483859" r:id="rId9"/>
    <p:sldLayoutId id="2147483861" r:id="rId10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50000"/>
        </a:lnSpc>
        <a:spcBef>
          <a:spcPts val="1102"/>
        </a:spcBef>
        <a:buFont typeface="Arial" panose="020B0604020202020204" pitchFamily="34" charset="0"/>
        <a:buNone/>
        <a:defRPr kumimoji="1" sz="900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503971" indent="0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None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9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188DEF-A474-483C-8BF9-83AECCC08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B3C0B-C00E-4EE1-B5E6-CC654D32A296}" type="datetime1">
              <a:rPr kumimoji="1" lang="ja-JP" altLang="en-US" smtClean="0"/>
              <a:t>2024/3/4</a:t>
            </a:fld>
            <a:endParaRPr kumimoji="1" lang="ja-JP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0F79535-77E7-4422-A467-1AF7AAFDB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D49948F-53A3-4F0D-8436-7CA7C24EF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0CEBDA9-2D93-4C3A-943C-D53C57789BD4}"/>
              </a:ext>
            </a:extLst>
          </p:cNvPr>
          <p:cNvGrpSpPr/>
          <p:nvPr userDrawn="1"/>
        </p:nvGrpSpPr>
        <p:grpSpPr>
          <a:xfrm>
            <a:off x="-1" y="6226409"/>
            <a:ext cx="10860826" cy="1547693"/>
            <a:chOff x="-1" y="6226409"/>
            <a:chExt cx="10860826" cy="1547693"/>
          </a:xfrm>
        </p:grpSpPr>
        <p:sp>
          <p:nvSpPr>
            <p:cNvPr id="10" name="直角三角形 11">
              <a:extLst>
                <a:ext uri="{FF2B5EF4-FFF2-40B4-BE49-F238E27FC236}">
                  <a16:creationId xmlns:a16="http://schemas.microsoft.com/office/drawing/2014/main" id="{C3B00737-EBB5-45C3-8FD1-CE458D02E096}"/>
                </a:ext>
              </a:extLst>
            </p:cNvPr>
            <p:cNvSpPr/>
            <p:nvPr userDrawn="1"/>
          </p:nvSpPr>
          <p:spPr>
            <a:xfrm rot="15750118" flipH="1">
              <a:off x="5977342" y="5630670"/>
              <a:ext cx="454030" cy="3770349"/>
            </a:xfrm>
            <a:custGeom>
              <a:avLst/>
              <a:gdLst>
                <a:gd name="connsiteX0" fmla="*/ 0 w 616713"/>
                <a:gd name="connsiteY0" fmla="*/ 3502550 h 3502550"/>
                <a:gd name="connsiteX1" fmla="*/ 0 w 616713"/>
                <a:gd name="connsiteY1" fmla="*/ 0 h 3502550"/>
                <a:gd name="connsiteX2" fmla="*/ 616713 w 616713"/>
                <a:gd name="connsiteY2" fmla="*/ 3502550 h 3502550"/>
                <a:gd name="connsiteX3" fmla="*/ 0 w 616713"/>
                <a:gd name="connsiteY3" fmla="*/ 3502550 h 3502550"/>
                <a:gd name="connsiteX0" fmla="*/ 349858 w 966571"/>
                <a:gd name="connsiteY0" fmla="*/ 3470745 h 3470745"/>
                <a:gd name="connsiteX1" fmla="*/ 0 w 966571"/>
                <a:gd name="connsiteY1" fmla="*/ 0 h 3470745"/>
                <a:gd name="connsiteX2" fmla="*/ 966571 w 966571"/>
                <a:gd name="connsiteY2" fmla="*/ 3470745 h 3470745"/>
                <a:gd name="connsiteX3" fmla="*/ 349858 w 966571"/>
                <a:gd name="connsiteY3" fmla="*/ 3470745 h 3470745"/>
                <a:gd name="connsiteX0" fmla="*/ 0 w 616713"/>
                <a:gd name="connsiteY0" fmla="*/ 3279914 h 3279914"/>
                <a:gd name="connsiteX1" fmla="*/ 119269 w 616713"/>
                <a:gd name="connsiteY1" fmla="*/ 0 h 3279914"/>
                <a:gd name="connsiteX2" fmla="*/ 616713 w 616713"/>
                <a:gd name="connsiteY2" fmla="*/ 3279914 h 3279914"/>
                <a:gd name="connsiteX3" fmla="*/ 0 w 616713"/>
                <a:gd name="connsiteY3" fmla="*/ 3279914 h 3279914"/>
                <a:gd name="connsiteX0" fmla="*/ 341906 w 958619"/>
                <a:gd name="connsiteY0" fmla="*/ 3279914 h 3279914"/>
                <a:gd name="connsiteX1" fmla="*/ 0 w 958619"/>
                <a:gd name="connsiteY1" fmla="*/ 0 h 3279914"/>
                <a:gd name="connsiteX2" fmla="*/ 958619 w 958619"/>
                <a:gd name="connsiteY2" fmla="*/ 3279914 h 3279914"/>
                <a:gd name="connsiteX3" fmla="*/ 341906 w 958619"/>
                <a:gd name="connsiteY3" fmla="*/ 3279914 h 3279914"/>
                <a:gd name="connsiteX0" fmla="*/ 421419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21419 w 958619"/>
                <a:gd name="connsiteY3" fmla="*/ 3295817 h 3295817"/>
                <a:gd name="connsiteX0" fmla="*/ 405517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05517 w 958619"/>
                <a:gd name="connsiteY3" fmla="*/ 3295817 h 3295817"/>
                <a:gd name="connsiteX0" fmla="*/ 384252 w 937354"/>
                <a:gd name="connsiteY0" fmla="*/ 3258603 h 3258603"/>
                <a:gd name="connsiteX1" fmla="*/ 0 w 937354"/>
                <a:gd name="connsiteY1" fmla="*/ 0 h 3258603"/>
                <a:gd name="connsiteX2" fmla="*/ 937354 w 937354"/>
                <a:gd name="connsiteY2" fmla="*/ 3242700 h 3258603"/>
                <a:gd name="connsiteX3" fmla="*/ 384252 w 937354"/>
                <a:gd name="connsiteY3" fmla="*/ 3258603 h 3258603"/>
                <a:gd name="connsiteX0" fmla="*/ 405517 w 958619"/>
                <a:gd name="connsiteY0" fmla="*/ 3253287 h 3253287"/>
                <a:gd name="connsiteX1" fmla="*/ 0 w 958619"/>
                <a:gd name="connsiteY1" fmla="*/ 0 h 3253287"/>
                <a:gd name="connsiteX2" fmla="*/ 958619 w 958619"/>
                <a:gd name="connsiteY2" fmla="*/ 3237384 h 3253287"/>
                <a:gd name="connsiteX3" fmla="*/ 405517 w 958619"/>
                <a:gd name="connsiteY3" fmla="*/ 3253287 h 3253287"/>
                <a:gd name="connsiteX0" fmla="*/ 405517 w 958619"/>
                <a:gd name="connsiteY0" fmla="*/ 3242655 h 3242655"/>
                <a:gd name="connsiteX1" fmla="*/ 0 w 958619"/>
                <a:gd name="connsiteY1" fmla="*/ 0 h 3242655"/>
                <a:gd name="connsiteX2" fmla="*/ 958619 w 958619"/>
                <a:gd name="connsiteY2" fmla="*/ 3237384 h 3242655"/>
                <a:gd name="connsiteX3" fmla="*/ 405517 w 958619"/>
                <a:gd name="connsiteY3" fmla="*/ 3242655 h 3242655"/>
                <a:gd name="connsiteX0" fmla="*/ 618168 w 958619"/>
                <a:gd name="connsiteY0" fmla="*/ 3178859 h 3237384"/>
                <a:gd name="connsiteX1" fmla="*/ 0 w 958619"/>
                <a:gd name="connsiteY1" fmla="*/ 0 h 3237384"/>
                <a:gd name="connsiteX2" fmla="*/ 958619 w 958619"/>
                <a:gd name="connsiteY2" fmla="*/ 3237384 h 3237384"/>
                <a:gd name="connsiteX3" fmla="*/ 618168 w 958619"/>
                <a:gd name="connsiteY3" fmla="*/ 3178859 h 3237384"/>
                <a:gd name="connsiteX0" fmla="*/ 400201 w 958619"/>
                <a:gd name="connsiteY0" fmla="*/ 3242654 h 3242654"/>
                <a:gd name="connsiteX1" fmla="*/ 0 w 958619"/>
                <a:gd name="connsiteY1" fmla="*/ 0 h 3242654"/>
                <a:gd name="connsiteX2" fmla="*/ 958619 w 958619"/>
                <a:gd name="connsiteY2" fmla="*/ 3237384 h 3242654"/>
                <a:gd name="connsiteX3" fmla="*/ 400201 w 958619"/>
                <a:gd name="connsiteY3" fmla="*/ 3242654 h 3242654"/>
                <a:gd name="connsiteX0" fmla="*/ 415676 w 974094"/>
                <a:gd name="connsiteY0" fmla="*/ 3649403 h 3649403"/>
                <a:gd name="connsiteX1" fmla="*/ 0 w 974094"/>
                <a:gd name="connsiteY1" fmla="*/ 0 h 3649403"/>
                <a:gd name="connsiteX2" fmla="*/ 974094 w 974094"/>
                <a:gd name="connsiteY2" fmla="*/ 3644133 h 3649403"/>
                <a:gd name="connsiteX3" fmla="*/ 415676 w 974094"/>
                <a:gd name="connsiteY3" fmla="*/ 3649403 h 3649403"/>
                <a:gd name="connsiteX0" fmla="*/ 222243 w 780661"/>
                <a:gd name="connsiteY0" fmla="*/ 3291077 h 3291077"/>
                <a:gd name="connsiteX1" fmla="*/ 0 w 780661"/>
                <a:gd name="connsiteY1" fmla="*/ 0 h 3291077"/>
                <a:gd name="connsiteX2" fmla="*/ 780661 w 780661"/>
                <a:gd name="connsiteY2" fmla="*/ 3285807 h 3291077"/>
                <a:gd name="connsiteX3" fmla="*/ 222243 w 780661"/>
                <a:gd name="connsiteY3" fmla="*/ 3291077 h 3291077"/>
                <a:gd name="connsiteX0" fmla="*/ 222243 w 771866"/>
                <a:gd name="connsiteY0" fmla="*/ 3291077 h 3314861"/>
                <a:gd name="connsiteX1" fmla="*/ 0 w 771866"/>
                <a:gd name="connsiteY1" fmla="*/ 0 h 3314861"/>
                <a:gd name="connsiteX2" fmla="*/ 771866 w 771866"/>
                <a:gd name="connsiteY2" fmla="*/ 3314861 h 3314861"/>
                <a:gd name="connsiteX3" fmla="*/ 222243 w 771866"/>
                <a:gd name="connsiteY3" fmla="*/ 3291077 h 3314861"/>
                <a:gd name="connsiteX0" fmla="*/ 222243 w 780661"/>
                <a:gd name="connsiteY0" fmla="*/ 3291077 h 3295492"/>
                <a:gd name="connsiteX1" fmla="*/ 0 w 780661"/>
                <a:gd name="connsiteY1" fmla="*/ 0 h 3295492"/>
                <a:gd name="connsiteX2" fmla="*/ 780661 w 780661"/>
                <a:gd name="connsiteY2" fmla="*/ 3295492 h 3295492"/>
                <a:gd name="connsiteX3" fmla="*/ 222243 w 780661"/>
                <a:gd name="connsiteY3" fmla="*/ 3291077 h 3295492"/>
                <a:gd name="connsiteX0" fmla="*/ 418040 w 780661"/>
                <a:gd name="connsiteY0" fmla="*/ 4691892 h 4691892"/>
                <a:gd name="connsiteX1" fmla="*/ 0 w 780661"/>
                <a:gd name="connsiteY1" fmla="*/ 0 h 4691892"/>
                <a:gd name="connsiteX2" fmla="*/ 780661 w 780661"/>
                <a:gd name="connsiteY2" fmla="*/ 3295492 h 4691892"/>
                <a:gd name="connsiteX3" fmla="*/ 418040 w 780661"/>
                <a:gd name="connsiteY3" fmla="*/ 4691892 h 4691892"/>
                <a:gd name="connsiteX0" fmla="*/ 585744 w 780661"/>
                <a:gd name="connsiteY0" fmla="*/ 4132255 h 4132255"/>
                <a:gd name="connsiteX1" fmla="*/ 0 w 780661"/>
                <a:gd name="connsiteY1" fmla="*/ 0 h 4132255"/>
                <a:gd name="connsiteX2" fmla="*/ 780661 w 780661"/>
                <a:gd name="connsiteY2" fmla="*/ 3295492 h 4132255"/>
                <a:gd name="connsiteX3" fmla="*/ 585744 w 780661"/>
                <a:gd name="connsiteY3" fmla="*/ 4132255 h 4132255"/>
                <a:gd name="connsiteX0" fmla="*/ 580081 w 780661"/>
                <a:gd name="connsiteY0" fmla="*/ 4173719 h 4173719"/>
                <a:gd name="connsiteX1" fmla="*/ 0 w 780661"/>
                <a:gd name="connsiteY1" fmla="*/ 0 h 4173719"/>
                <a:gd name="connsiteX2" fmla="*/ 780661 w 780661"/>
                <a:gd name="connsiteY2" fmla="*/ 3295492 h 4173719"/>
                <a:gd name="connsiteX3" fmla="*/ 580081 w 780661"/>
                <a:gd name="connsiteY3" fmla="*/ 4173719 h 4173719"/>
                <a:gd name="connsiteX0" fmla="*/ 623429 w 824009"/>
                <a:gd name="connsiteY0" fmla="*/ 2433283 h 2433283"/>
                <a:gd name="connsiteX1" fmla="*/ 0 w 824009"/>
                <a:gd name="connsiteY1" fmla="*/ 0 h 2433283"/>
                <a:gd name="connsiteX2" fmla="*/ 824009 w 824009"/>
                <a:gd name="connsiteY2" fmla="*/ 1555056 h 2433283"/>
                <a:gd name="connsiteX3" fmla="*/ 623429 w 824009"/>
                <a:gd name="connsiteY3" fmla="*/ 2433283 h 2433283"/>
                <a:gd name="connsiteX0" fmla="*/ 194202 w 394782"/>
                <a:gd name="connsiteY0" fmla="*/ 2644050 h 2644050"/>
                <a:gd name="connsiteX1" fmla="*/ 0 w 394782"/>
                <a:gd name="connsiteY1" fmla="*/ 0 h 2644050"/>
                <a:gd name="connsiteX2" fmla="*/ 394782 w 394782"/>
                <a:gd name="connsiteY2" fmla="*/ 1765823 h 2644050"/>
                <a:gd name="connsiteX3" fmla="*/ 194202 w 394782"/>
                <a:gd name="connsiteY3" fmla="*/ 2644050 h 2644050"/>
                <a:gd name="connsiteX0" fmla="*/ 594755 w 795335"/>
                <a:gd name="connsiteY0" fmla="*/ 1629885 h 1629885"/>
                <a:gd name="connsiteX1" fmla="*/ 0 w 795335"/>
                <a:gd name="connsiteY1" fmla="*/ 0 h 1629885"/>
                <a:gd name="connsiteX2" fmla="*/ 795335 w 795335"/>
                <a:gd name="connsiteY2" fmla="*/ 751658 h 1629885"/>
                <a:gd name="connsiteX3" fmla="*/ 594755 w 795335"/>
                <a:gd name="connsiteY3" fmla="*/ 1629885 h 1629885"/>
                <a:gd name="connsiteX0" fmla="*/ 179727 w 380307"/>
                <a:gd name="connsiteY0" fmla="*/ 2706907 h 2706907"/>
                <a:gd name="connsiteX1" fmla="*/ 0 w 380307"/>
                <a:gd name="connsiteY1" fmla="*/ 0 h 2706907"/>
                <a:gd name="connsiteX2" fmla="*/ 380307 w 380307"/>
                <a:gd name="connsiteY2" fmla="*/ 1828680 h 2706907"/>
                <a:gd name="connsiteX3" fmla="*/ 179727 w 380307"/>
                <a:gd name="connsiteY3" fmla="*/ 2706907 h 2706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0307" h="2706907">
                  <a:moveTo>
                    <a:pt x="179727" y="2706907"/>
                  </a:moveTo>
                  <a:lnTo>
                    <a:pt x="0" y="0"/>
                  </a:lnTo>
                  <a:lnTo>
                    <a:pt x="380307" y="1828680"/>
                  </a:lnTo>
                  <a:lnTo>
                    <a:pt x="179727" y="270690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8000">
                  <a:srgbClr val="54C3F1"/>
                </a:gs>
                <a:gs pos="100000">
                  <a:srgbClr val="1C2B76">
                    <a:alpha val="80000"/>
                  </a:srgb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/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DF9953DF-583E-418A-A120-57EDF9111CB9}"/>
                </a:ext>
              </a:extLst>
            </p:cNvPr>
            <p:cNvGrpSpPr/>
            <p:nvPr userDrawn="1"/>
          </p:nvGrpSpPr>
          <p:grpSpPr>
            <a:xfrm>
              <a:off x="6647019" y="6287862"/>
              <a:ext cx="4213806" cy="1437675"/>
              <a:chOff x="5121810" y="2158844"/>
              <a:chExt cx="3904105" cy="1304233"/>
            </a:xfrm>
          </p:grpSpPr>
          <p:sp>
            <p:nvSpPr>
              <p:cNvPr id="12" name="直角三角形 10">
                <a:extLst>
                  <a:ext uri="{FF2B5EF4-FFF2-40B4-BE49-F238E27FC236}">
                    <a16:creationId xmlns:a16="http://schemas.microsoft.com/office/drawing/2014/main" id="{DCE5E587-5120-4B7E-B9E6-A0806365D672}"/>
                  </a:ext>
                </a:extLst>
              </p:cNvPr>
              <p:cNvSpPr/>
              <p:nvPr userDrawn="1"/>
            </p:nvSpPr>
            <p:spPr>
              <a:xfrm rot="5400000" flipH="1" flipV="1">
                <a:off x="6380739" y="973400"/>
                <a:ext cx="1230748" cy="3748606"/>
              </a:xfrm>
              <a:custGeom>
                <a:avLst/>
                <a:gdLst>
                  <a:gd name="connsiteX0" fmla="*/ 0 w 1113182"/>
                  <a:gd name="connsiteY0" fmla="*/ 3748606 h 3748606"/>
                  <a:gd name="connsiteX1" fmla="*/ 0 w 1113182"/>
                  <a:gd name="connsiteY1" fmla="*/ 0 h 3748606"/>
                  <a:gd name="connsiteX2" fmla="*/ 1113182 w 1113182"/>
                  <a:gd name="connsiteY2" fmla="*/ 3748606 h 3748606"/>
                  <a:gd name="connsiteX3" fmla="*/ 0 w 1113182"/>
                  <a:gd name="connsiteY3" fmla="*/ 3748606 h 3748606"/>
                  <a:gd name="connsiteX0" fmla="*/ 0 w 1230748"/>
                  <a:gd name="connsiteY0" fmla="*/ 3748606 h 3748606"/>
                  <a:gd name="connsiteX1" fmla="*/ 0 w 1230748"/>
                  <a:gd name="connsiteY1" fmla="*/ 0 h 3748606"/>
                  <a:gd name="connsiteX2" fmla="*/ 1230748 w 1230748"/>
                  <a:gd name="connsiteY2" fmla="*/ 3748606 h 3748606"/>
                  <a:gd name="connsiteX3" fmla="*/ 0 w 1230748"/>
                  <a:gd name="connsiteY3" fmla="*/ 3748606 h 3748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0748" h="3748606">
                    <a:moveTo>
                      <a:pt x="0" y="3748606"/>
                    </a:moveTo>
                    <a:lnTo>
                      <a:pt x="0" y="0"/>
                    </a:lnTo>
                    <a:lnTo>
                      <a:pt x="1230748" y="3748606"/>
                    </a:lnTo>
                    <a:lnTo>
                      <a:pt x="0" y="37486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4C3F1">
                      <a:alpha val="37000"/>
                    </a:srgbClr>
                  </a:gs>
                  <a:gs pos="69000">
                    <a:srgbClr val="54C3F1"/>
                  </a:gs>
                  <a:gs pos="100000">
                    <a:srgbClr val="1C2B76">
                      <a:alpha val="50000"/>
                    </a:srgbClr>
                  </a:gs>
                </a:gsLst>
                <a:lin ang="21594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60" dirty="0"/>
              </a:p>
            </p:txBody>
          </p:sp>
          <p:sp>
            <p:nvSpPr>
              <p:cNvPr id="13" name="直角三角形 10">
                <a:extLst>
                  <a:ext uri="{FF2B5EF4-FFF2-40B4-BE49-F238E27FC236}">
                    <a16:creationId xmlns:a16="http://schemas.microsoft.com/office/drawing/2014/main" id="{A61AFA17-C48A-4C9F-B1E8-3AB8A82CF173}"/>
                  </a:ext>
                </a:extLst>
              </p:cNvPr>
              <p:cNvSpPr/>
              <p:nvPr userDrawn="1"/>
            </p:nvSpPr>
            <p:spPr>
              <a:xfrm rot="5400000" flipH="1" flipV="1">
                <a:off x="6784433" y="1200362"/>
                <a:ext cx="1282999" cy="3199964"/>
              </a:xfrm>
              <a:custGeom>
                <a:avLst/>
                <a:gdLst>
                  <a:gd name="connsiteX0" fmla="*/ 0 w 1113182"/>
                  <a:gd name="connsiteY0" fmla="*/ 3748606 h 3748606"/>
                  <a:gd name="connsiteX1" fmla="*/ 0 w 1113182"/>
                  <a:gd name="connsiteY1" fmla="*/ 0 h 3748606"/>
                  <a:gd name="connsiteX2" fmla="*/ 1113182 w 1113182"/>
                  <a:gd name="connsiteY2" fmla="*/ 3748606 h 3748606"/>
                  <a:gd name="connsiteX3" fmla="*/ 0 w 1113182"/>
                  <a:gd name="connsiteY3" fmla="*/ 3748606 h 3748606"/>
                  <a:gd name="connsiteX0" fmla="*/ 0 w 1230748"/>
                  <a:gd name="connsiteY0" fmla="*/ 3748606 h 3748606"/>
                  <a:gd name="connsiteX1" fmla="*/ 0 w 1230748"/>
                  <a:gd name="connsiteY1" fmla="*/ 0 h 3748606"/>
                  <a:gd name="connsiteX2" fmla="*/ 1230748 w 1230748"/>
                  <a:gd name="connsiteY2" fmla="*/ 3748606 h 3748606"/>
                  <a:gd name="connsiteX3" fmla="*/ 0 w 1230748"/>
                  <a:gd name="connsiteY3" fmla="*/ 3748606 h 3748606"/>
                  <a:gd name="connsiteX0" fmla="*/ 0 w 1962268"/>
                  <a:gd name="connsiteY0" fmla="*/ 3748606 h 4179681"/>
                  <a:gd name="connsiteX1" fmla="*/ 0 w 1962268"/>
                  <a:gd name="connsiteY1" fmla="*/ 0 h 4179681"/>
                  <a:gd name="connsiteX2" fmla="*/ 1962268 w 1962268"/>
                  <a:gd name="connsiteY2" fmla="*/ 4179681 h 4179681"/>
                  <a:gd name="connsiteX3" fmla="*/ 0 w 1962268"/>
                  <a:gd name="connsiteY3" fmla="*/ 3748606 h 4179681"/>
                  <a:gd name="connsiteX0" fmla="*/ 731520 w 1962268"/>
                  <a:gd name="connsiteY0" fmla="*/ 2925649 h 4179681"/>
                  <a:gd name="connsiteX1" fmla="*/ 0 w 1962268"/>
                  <a:gd name="connsiteY1" fmla="*/ 0 h 4179681"/>
                  <a:gd name="connsiteX2" fmla="*/ 1962268 w 1962268"/>
                  <a:gd name="connsiteY2" fmla="*/ 4179681 h 4179681"/>
                  <a:gd name="connsiteX3" fmla="*/ 731520 w 1962268"/>
                  <a:gd name="connsiteY3" fmla="*/ 2925649 h 4179681"/>
                  <a:gd name="connsiteX0" fmla="*/ 52251 w 1282999"/>
                  <a:gd name="connsiteY0" fmla="*/ 1945932 h 3199964"/>
                  <a:gd name="connsiteX1" fmla="*/ 0 w 1282999"/>
                  <a:gd name="connsiteY1" fmla="*/ 0 h 3199964"/>
                  <a:gd name="connsiteX2" fmla="*/ 1282999 w 1282999"/>
                  <a:gd name="connsiteY2" fmla="*/ 3199964 h 3199964"/>
                  <a:gd name="connsiteX3" fmla="*/ 52251 w 1282999"/>
                  <a:gd name="connsiteY3" fmla="*/ 1945932 h 3199964"/>
                  <a:gd name="connsiteX0" fmla="*/ 13063 w 1282999"/>
                  <a:gd name="connsiteY0" fmla="*/ 1932872 h 3199964"/>
                  <a:gd name="connsiteX1" fmla="*/ 0 w 1282999"/>
                  <a:gd name="connsiteY1" fmla="*/ 0 h 3199964"/>
                  <a:gd name="connsiteX2" fmla="*/ 1282999 w 1282999"/>
                  <a:gd name="connsiteY2" fmla="*/ 3199964 h 3199964"/>
                  <a:gd name="connsiteX3" fmla="*/ 13063 w 1282999"/>
                  <a:gd name="connsiteY3" fmla="*/ 1932872 h 3199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82999" h="3199964">
                    <a:moveTo>
                      <a:pt x="13063" y="1932872"/>
                    </a:moveTo>
                    <a:cubicBezTo>
                      <a:pt x="8709" y="1288581"/>
                      <a:pt x="4354" y="644291"/>
                      <a:pt x="0" y="0"/>
                    </a:cubicBezTo>
                    <a:lnTo>
                      <a:pt x="1282999" y="3199964"/>
                    </a:lnTo>
                    <a:lnTo>
                      <a:pt x="13063" y="193287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4C3F1">
                      <a:alpha val="37000"/>
                    </a:srgbClr>
                  </a:gs>
                  <a:gs pos="69000">
                    <a:srgbClr val="54C3F1"/>
                  </a:gs>
                </a:gsLst>
                <a:lin ang="21594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60" dirty="0"/>
              </a:p>
            </p:txBody>
          </p:sp>
        </p:grpSp>
        <p:sp>
          <p:nvSpPr>
            <p:cNvPr id="14" name="直角三角形 10">
              <a:extLst>
                <a:ext uri="{FF2B5EF4-FFF2-40B4-BE49-F238E27FC236}">
                  <a16:creationId xmlns:a16="http://schemas.microsoft.com/office/drawing/2014/main" id="{558428BE-431E-4645-8D91-B76EAEA43C6F}"/>
                </a:ext>
              </a:extLst>
            </p:cNvPr>
            <p:cNvSpPr/>
            <p:nvPr userDrawn="1"/>
          </p:nvSpPr>
          <p:spPr>
            <a:xfrm rot="16200000" flipV="1">
              <a:off x="944960" y="5281448"/>
              <a:ext cx="1333267" cy="3223189"/>
            </a:xfrm>
            <a:custGeom>
              <a:avLst/>
              <a:gdLst>
                <a:gd name="connsiteX0" fmla="*/ 0 w 1113182"/>
                <a:gd name="connsiteY0" fmla="*/ 3748606 h 3748606"/>
                <a:gd name="connsiteX1" fmla="*/ 0 w 1113182"/>
                <a:gd name="connsiteY1" fmla="*/ 0 h 3748606"/>
                <a:gd name="connsiteX2" fmla="*/ 1113182 w 1113182"/>
                <a:gd name="connsiteY2" fmla="*/ 3748606 h 3748606"/>
                <a:gd name="connsiteX3" fmla="*/ 0 w 1113182"/>
                <a:gd name="connsiteY3" fmla="*/ 3748606 h 3748606"/>
                <a:gd name="connsiteX0" fmla="*/ 0 w 1230748"/>
                <a:gd name="connsiteY0" fmla="*/ 3748606 h 3748606"/>
                <a:gd name="connsiteX1" fmla="*/ 0 w 1230748"/>
                <a:gd name="connsiteY1" fmla="*/ 0 h 3748606"/>
                <a:gd name="connsiteX2" fmla="*/ 1230748 w 1230748"/>
                <a:gd name="connsiteY2" fmla="*/ 3748606 h 3748606"/>
                <a:gd name="connsiteX3" fmla="*/ 0 w 1230748"/>
                <a:gd name="connsiteY3" fmla="*/ 3748606 h 374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0748" h="3748606">
                  <a:moveTo>
                    <a:pt x="0" y="3748606"/>
                  </a:moveTo>
                  <a:lnTo>
                    <a:pt x="0" y="0"/>
                  </a:lnTo>
                  <a:lnTo>
                    <a:pt x="1230748" y="3748606"/>
                  </a:lnTo>
                  <a:lnTo>
                    <a:pt x="0" y="374860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4C3F1"/>
                </a:gs>
                <a:gs pos="100000">
                  <a:srgbClr val="54C3F1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 dirty="0"/>
            </a:p>
          </p:txBody>
        </p: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F911FA2D-3958-4A9B-9F14-5933443248F6}"/>
                </a:ext>
              </a:extLst>
            </p:cNvPr>
            <p:cNvGrpSpPr/>
            <p:nvPr userDrawn="1"/>
          </p:nvGrpSpPr>
          <p:grpSpPr>
            <a:xfrm>
              <a:off x="751835" y="6869782"/>
              <a:ext cx="4860241" cy="904320"/>
              <a:chOff x="1602524" y="3011022"/>
              <a:chExt cx="4503029" cy="820383"/>
            </a:xfrm>
          </p:grpSpPr>
          <p:sp>
            <p:nvSpPr>
              <p:cNvPr id="16" name="直角三角形 11">
                <a:extLst>
                  <a:ext uri="{FF2B5EF4-FFF2-40B4-BE49-F238E27FC236}">
                    <a16:creationId xmlns:a16="http://schemas.microsoft.com/office/drawing/2014/main" id="{D01B1E50-0825-44FA-B315-86CCE67E2BA9}"/>
                  </a:ext>
                </a:extLst>
              </p:cNvPr>
              <p:cNvSpPr/>
              <p:nvPr userDrawn="1"/>
            </p:nvSpPr>
            <p:spPr>
              <a:xfrm rot="16585745" flipH="1">
                <a:off x="3443847" y="1169699"/>
                <a:ext cx="820383" cy="4503029"/>
              </a:xfrm>
              <a:custGeom>
                <a:avLst/>
                <a:gdLst>
                  <a:gd name="connsiteX0" fmla="*/ 0 w 616713"/>
                  <a:gd name="connsiteY0" fmla="*/ 3502550 h 3502550"/>
                  <a:gd name="connsiteX1" fmla="*/ 0 w 616713"/>
                  <a:gd name="connsiteY1" fmla="*/ 0 h 3502550"/>
                  <a:gd name="connsiteX2" fmla="*/ 616713 w 616713"/>
                  <a:gd name="connsiteY2" fmla="*/ 3502550 h 3502550"/>
                  <a:gd name="connsiteX3" fmla="*/ 0 w 616713"/>
                  <a:gd name="connsiteY3" fmla="*/ 3502550 h 3502550"/>
                  <a:gd name="connsiteX0" fmla="*/ 349858 w 966571"/>
                  <a:gd name="connsiteY0" fmla="*/ 3470745 h 3470745"/>
                  <a:gd name="connsiteX1" fmla="*/ 0 w 966571"/>
                  <a:gd name="connsiteY1" fmla="*/ 0 h 3470745"/>
                  <a:gd name="connsiteX2" fmla="*/ 966571 w 966571"/>
                  <a:gd name="connsiteY2" fmla="*/ 3470745 h 3470745"/>
                  <a:gd name="connsiteX3" fmla="*/ 349858 w 966571"/>
                  <a:gd name="connsiteY3" fmla="*/ 3470745 h 3470745"/>
                  <a:gd name="connsiteX0" fmla="*/ 0 w 616713"/>
                  <a:gd name="connsiteY0" fmla="*/ 3279914 h 3279914"/>
                  <a:gd name="connsiteX1" fmla="*/ 119269 w 616713"/>
                  <a:gd name="connsiteY1" fmla="*/ 0 h 3279914"/>
                  <a:gd name="connsiteX2" fmla="*/ 616713 w 616713"/>
                  <a:gd name="connsiteY2" fmla="*/ 3279914 h 3279914"/>
                  <a:gd name="connsiteX3" fmla="*/ 0 w 616713"/>
                  <a:gd name="connsiteY3" fmla="*/ 3279914 h 3279914"/>
                  <a:gd name="connsiteX0" fmla="*/ 341906 w 958619"/>
                  <a:gd name="connsiteY0" fmla="*/ 3279914 h 3279914"/>
                  <a:gd name="connsiteX1" fmla="*/ 0 w 958619"/>
                  <a:gd name="connsiteY1" fmla="*/ 0 h 3279914"/>
                  <a:gd name="connsiteX2" fmla="*/ 958619 w 958619"/>
                  <a:gd name="connsiteY2" fmla="*/ 3279914 h 3279914"/>
                  <a:gd name="connsiteX3" fmla="*/ 341906 w 958619"/>
                  <a:gd name="connsiteY3" fmla="*/ 3279914 h 3279914"/>
                  <a:gd name="connsiteX0" fmla="*/ 421419 w 958619"/>
                  <a:gd name="connsiteY0" fmla="*/ 3295817 h 3295817"/>
                  <a:gd name="connsiteX1" fmla="*/ 0 w 958619"/>
                  <a:gd name="connsiteY1" fmla="*/ 0 h 3295817"/>
                  <a:gd name="connsiteX2" fmla="*/ 958619 w 958619"/>
                  <a:gd name="connsiteY2" fmla="*/ 3279914 h 3295817"/>
                  <a:gd name="connsiteX3" fmla="*/ 421419 w 958619"/>
                  <a:gd name="connsiteY3" fmla="*/ 3295817 h 3295817"/>
                  <a:gd name="connsiteX0" fmla="*/ 405517 w 958619"/>
                  <a:gd name="connsiteY0" fmla="*/ 3295817 h 3295817"/>
                  <a:gd name="connsiteX1" fmla="*/ 0 w 958619"/>
                  <a:gd name="connsiteY1" fmla="*/ 0 h 3295817"/>
                  <a:gd name="connsiteX2" fmla="*/ 958619 w 958619"/>
                  <a:gd name="connsiteY2" fmla="*/ 3279914 h 3295817"/>
                  <a:gd name="connsiteX3" fmla="*/ 405517 w 958619"/>
                  <a:gd name="connsiteY3" fmla="*/ 3295817 h 3295817"/>
                  <a:gd name="connsiteX0" fmla="*/ 384252 w 937354"/>
                  <a:gd name="connsiteY0" fmla="*/ 3258603 h 3258603"/>
                  <a:gd name="connsiteX1" fmla="*/ 0 w 937354"/>
                  <a:gd name="connsiteY1" fmla="*/ 0 h 3258603"/>
                  <a:gd name="connsiteX2" fmla="*/ 937354 w 937354"/>
                  <a:gd name="connsiteY2" fmla="*/ 3242700 h 3258603"/>
                  <a:gd name="connsiteX3" fmla="*/ 384252 w 937354"/>
                  <a:gd name="connsiteY3" fmla="*/ 3258603 h 3258603"/>
                  <a:gd name="connsiteX0" fmla="*/ 405517 w 958619"/>
                  <a:gd name="connsiteY0" fmla="*/ 3253287 h 3253287"/>
                  <a:gd name="connsiteX1" fmla="*/ 0 w 958619"/>
                  <a:gd name="connsiteY1" fmla="*/ 0 h 3253287"/>
                  <a:gd name="connsiteX2" fmla="*/ 958619 w 958619"/>
                  <a:gd name="connsiteY2" fmla="*/ 3237384 h 3253287"/>
                  <a:gd name="connsiteX3" fmla="*/ 405517 w 958619"/>
                  <a:gd name="connsiteY3" fmla="*/ 3253287 h 3253287"/>
                  <a:gd name="connsiteX0" fmla="*/ 405517 w 958619"/>
                  <a:gd name="connsiteY0" fmla="*/ 3242655 h 3242655"/>
                  <a:gd name="connsiteX1" fmla="*/ 0 w 958619"/>
                  <a:gd name="connsiteY1" fmla="*/ 0 h 3242655"/>
                  <a:gd name="connsiteX2" fmla="*/ 958619 w 958619"/>
                  <a:gd name="connsiteY2" fmla="*/ 3237384 h 3242655"/>
                  <a:gd name="connsiteX3" fmla="*/ 405517 w 958619"/>
                  <a:gd name="connsiteY3" fmla="*/ 3242655 h 3242655"/>
                  <a:gd name="connsiteX0" fmla="*/ 618168 w 958619"/>
                  <a:gd name="connsiteY0" fmla="*/ 3178859 h 3237384"/>
                  <a:gd name="connsiteX1" fmla="*/ 0 w 958619"/>
                  <a:gd name="connsiteY1" fmla="*/ 0 h 3237384"/>
                  <a:gd name="connsiteX2" fmla="*/ 958619 w 958619"/>
                  <a:gd name="connsiteY2" fmla="*/ 3237384 h 3237384"/>
                  <a:gd name="connsiteX3" fmla="*/ 618168 w 958619"/>
                  <a:gd name="connsiteY3" fmla="*/ 3178859 h 3237384"/>
                  <a:gd name="connsiteX0" fmla="*/ 400201 w 958619"/>
                  <a:gd name="connsiteY0" fmla="*/ 3242654 h 3242654"/>
                  <a:gd name="connsiteX1" fmla="*/ 0 w 958619"/>
                  <a:gd name="connsiteY1" fmla="*/ 0 h 3242654"/>
                  <a:gd name="connsiteX2" fmla="*/ 958619 w 958619"/>
                  <a:gd name="connsiteY2" fmla="*/ 3237384 h 3242654"/>
                  <a:gd name="connsiteX3" fmla="*/ 400201 w 958619"/>
                  <a:gd name="connsiteY3" fmla="*/ 3242654 h 3242654"/>
                  <a:gd name="connsiteX0" fmla="*/ 415676 w 974094"/>
                  <a:gd name="connsiteY0" fmla="*/ 3649403 h 3649403"/>
                  <a:gd name="connsiteX1" fmla="*/ 0 w 974094"/>
                  <a:gd name="connsiteY1" fmla="*/ 0 h 3649403"/>
                  <a:gd name="connsiteX2" fmla="*/ 974094 w 974094"/>
                  <a:gd name="connsiteY2" fmla="*/ 3644133 h 3649403"/>
                  <a:gd name="connsiteX3" fmla="*/ 415676 w 974094"/>
                  <a:gd name="connsiteY3" fmla="*/ 3649403 h 3649403"/>
                  <a:gd name="connsiteX0" fmla="*/ 222243 w 780661"/>
                  <a:gd name="connsiteY0" fmla="*/ 3291077 h 3291077"/>
                  <a:gd name="connsiteX1" fmla="*/ 0 w 780661"/>
                  <a:gd name="connsiteY1" fmla="*/ 0 h 3291077"/>
                  <a:gd name="connsiteX2" fmla="*/ 780661 w 780661"/>
                  <a:gd name="connsiteY2" fmla="*/ 3285807 h 3291077"/>
                  <a:gd name="connsiteX3" fmla="*/ 222243 w 780661"/>
                  <a:gd name="connsiteY3" fmla="*/ 3291077 h 3291077"/>
                  <a:gd name="connsiteX0" fmla="*/ 222243 w 771866"/>
                  <a:gd name="connsiteY0" fmla="*/ 3291077 h 3314861"/>
                  <a:gd name="connsiteX1" fmla="*/ 0 w 771866"/>
                  <a:gd name="connsiteY1" fmla="*/ 0 h 3314861"/>
                  <a:gd name="connsiteX2" fmla="*/ 771866 w 771866"/>
                  <a:gd name="connsiteY2" fmla="*/ 3314861 h 3314861"/>
                  <a:gd name="connsiteX3" fmla="*/ 222243 w 771866"/>
                  <a:gd name="connsiteY3" fmla="*/ 3291077 h 3314861"/>
                  <a:gd name="connsiteX0" fmla="*/ 222243 w 780661"/>
                  <a:gd name="connsiteY0" fmla="*/ 3291077 h 3295492"/>
                  <a:gd name="connsiteX1" fmla="*/ 0 w 780661"/>
                  <a:gd name="connsiteY1" fmla="*/ 0 h 3295492"/>
                  <a:gd name="connsiteX2" fmla="*/ 780661 w 780661"/>
                  <a:gd name="connsiteY2" fmla="*/ 3295492 h 3295492"/>
                  <a:gd name="connsiteX3" fmla="*/ 222243 w 780661"/>
                  <a:gd name="connsiteY3" fmla="*/ 3291077 h 3295492"/>
                  <a:gd name="connsiteX0" fmla="*/ 418040 w 780661"/>
                  <a:gd name="connsiteY0" fmla="*/ 4691892 h 4691892"/>
                  <a:gd name="connsiteX1" fmla="*/ 0 w 780661"/>
                  <a:gd name="connsiteY1" fmla="*/ 0 h 4691892"/>
                  <a:gd name="connsiteX2" fmla="*/ 780661 w 780661"/>
                  <a:gd name="connsiteY2" fmla="*/ 3295492 h 4691892"/>
                  <a:gd name="connsiteX3" fmla="*/ 418040 w 780661"/>
                  <a:gd name="connsiteY3" fmla="*/ 4691892 h 4691892"/>
                  <a:gd name="connsiteX0" fmla="*/ 585744 w 780661"/>
                  <a:gd name="connsiteY0" fmla="*/ 4132255 h 4132255"/>
                  <a:gd name="connsiteX1" fmla="*/ 0 w 780661"/>
                  <a:gd name="connsiteY1" fmla="*/ 0 h 4132255"/>
                  <a:gd name="connsiteX2" fmla="*/ 780661 w 780661"/>
                  <a:gd name="connsiteY2" fmla="*/ 3295492 h 4132255"/>
                  <a:gd name="connsiteX3" fmla="*/ 585744 w 780661"/>
                  <a:gd name="connsiteY3" fmla="*/ 4132255 h 4132255"/>
                  <a:gd name="connsiteX0" fmla="*/ 580081 w 780661"/>
                  <a:gd name="connsiteY0" fmla="*/ 4173719 h 4173719"/>
                  <a:gd name="connsiteX1" fmla="*/ 0 w 780661"/>
                  <a:gd name="connsiteY1" fmla="*/ 0 h 4173719"/>
                  <a:gd name="connsiteX2" fmla="*/ 780661 w 780661"/>
                  <a:gd name="connsiteY2" fmla="*/ 3295492 h 4173719"/>
                  <a:gd name="connsiteX3" fmla="*/ 580081 w 780661"/>
                  <a:gd name="connsiteY3" fmla="*/ 4173719 h 4173719"/>
                  <a:gd name="connsiteX0" fmla="*/ 623429 w 824009"/>
                  <a:gd name="connsiteY0" fmla="*/ 2433283 h 2433283"/>
                  <a:gd name="connsiteX1" fmla="*/ 0 w 824009"/>
                  <a:gd name="connsiteY1" fmla="*/ 0 h 2433283"/>
                  <a:gd name="connsiteX2" fmla="*/ 824009 w 824009"/>
                  <a:gd name="connsiteY2" fmla="*/ 1555056 h 2433283"/>
                  <a:gd name="connsiteX3" fmla="*/ 623429 w 824009"/>
                  <a:gd name="connsiteY3" fmla="*/ 2433283 h 2433283"/>
                  <a:gd name="connsiteX0" fmla="*/ 194202 w 394782"/>
                  <a:gd name="connsiteY0" fmla="*/ 2644050 h 2644050"/>
                  <a:gd name="connsiteX1" fmla="*/ 0 w 394782"/>
                  <a:gd name="connsiteY1" fmla="*/ 0 h 2644050"/>
                  <a:gd name="connsiteX2" fmla="*/ 394782 w 394782"/>
                  <a:gd name="connsiteY2" fmla="*/ 1765823 h 2644050"/>
                  <a:gd name="connsiteX3" fmla="*/ 194202 w 394782"/>
                  <a:gd name="connsiteY3" fmla="*/ 2644050 h 2644050"/>
                  <a:gd name="connsiteX0" fmla="*/ 594755 w 795335"/>
                  <a:gd name="connsiteY0" fmla="*/ 1629885 h 1629885"/>
                  <a:gd name="connsiteX1" fmla="*/ 0 w 795335"/>
                  <a:gd name="connsiteY1" fmla="*/ 0 h 1629885"/>
                  <a:gd name="connsiteX2" fmla="*/ 795335 w 795335"/>
                  <a:gd name="connsiteY2" fmla="*/ 751658 h 1629885"/>
                  <a:gd name="connsiteX3" fmla="*/ 594755 w 795335"/>
                  <a:gd name="connsiteY3" fmla="*/ 1629885 h 1629885"/>
                  <a:gd name="connsiteX0" fmla="*/ 179727 w 380307"/>
                  <a:gd name="connsiteY0" fmla="*/ 2706907 h 2706907"/>
                  <a:gd name="connsiteX1" fmla="*/ 0 w 380307"/>
                  <a:gd name="connsiteY1" fmla="*/ 0 h 2706907"/>
                  <a:gd name="connsiteX2" fmla="*/ 380307 w 380307"/>
                  <a:gd name="connsiteY2" fmla="*/ 1828680 h 2706907"/>
                  <a:gd name="connsiteX3" fmla="*/ 179727 w 380307"/>
                  <a:gd name="connsiteY3" fmla="*/ 2706907 h 2706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307" h="2706907">
                    <a:moveTo>
                      <a:pt x="179727" y="2706907"/>
                    </a:moveTo>
                    <a:lnTo>
                      <a:pt x="0" y="0"/>
                    </a:lnTo>
                    <a:lnTo>
                      <a:pt x="380307" y="1828680"/>
                    </a:lnTo>
                    <a:lnTo>
                      <a:pt x="179727" y="270690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4C3F1">
                      <a:alpha val="60000"/>
                    </a:srgbClr>
                  </a:gs>
                  <a:gs pos="0">
                    <a:srgbClr val="90CEED"/>
                  </a:gs>
                </a:gsLst>
                <a:lin ang="6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60"/>
              </a:p>
            </p:txBody>
          </p:sp>
          <p:sp>
            <p:nvSpPr>
              <p:cNvPr id="17" name="直角三角形 11">
                <a:extLst>
                  <a:ext uri="{FF2B5EF4-FFF2-40B4-BE49-F238E27FC236}">
                    <a16:creationId xmlns:a16="http://schemas.microsoft.com/office/drawing/2014/main" id="{7D8B9E34-B773-4F9D-A900-2554529FB7C4}"/>
                  </a:ext>
                </a:extLst>
              </p:cNvPr>
              <p:cNvSpPr/>
              <p:nvPr userDrawn="1"/>
            </p:nvSpPr>
            <p:spPr>
              <a:xfrm rot="5867245" flipH="1">
                <a:off x="3901511" y="2292107"/>
                <a:ext cx="511107" cy="2522620"/>
              </a:xfrm>
              <a:custGeom>
                <a:avLst/>
                <a:gdLst>
                  <a:gd name="connsiteX0" fmla="*/ 0 w 616713"/>
                  <a:gd name="connsiteY0" fmla="*/ 3502550 h 3502550"/>
                  <a:gd name="connsiteX1" fmla="*/ 0 w 616713"/>
                  <a:gd name="connsiteY1" fmla="*/ 0 h 3502550"/>
                  <a:gd name="connsiteX2" fmla="*/ 616713 w 616713"/>
                  <a:gd name="connsiteY2" fmla="*/ 3502550 h 3502550"/>
                  <a:gd name="connsiteX3" fmla="*/ 0 w 616713"/>
                  <a:gd name="connsiteY3" fmla="*/ 3502550 h 3502550"/>
                  <a:gd name="connsiteX0" fmla="*/ 349858 w 966571"/>
                  <a:gd name="connsiteY0" fmla="*/ 3470745 h 3470745"/>
                  <a:gd name="connsiteX1" fmla="*/ 0 w 966571"/>
                  <a:gd name="connsiteY1" fmla="*/ 0 h 3470745"/>
                  <a:gd name="connsiteX2" fmla="*/ 966571 w 966571"/>
                  <a:gd name="connsiteY2" fmla="*/ 3470745 h 3470745"/>
                  <a:gd name="connsiteX3" fmla="*/ 349858 w 966571"/>
                  <a:gd name="connsiteY3" fmla="*/ 3470745 h 3470745"/>
                  <a:gd name="connsiteX0" fmla="*/ 0 w 616713"/>
                  <a:gd name="connsiteY0" fmla="*/ 3279914 h 3279914"/>
                  <a:gd name="connsiteX1" fmla="*/ 119269 w 616713"/>
                  <a:gd name="connsiteY1" fmla="*/ 0 h 3279914"/>
                  <a:gd name="connsiteX2" fmla="*/ 616713 w 616713"/>
                  <a:gd name="connsiteY2" fmla="*/ 3279914 h 3279914"/>
                  <a:gd name="connsiteX3" fmla="*/ 0 w 616713"/>
                  <a:gd name="connsiteY3" fmla="*/ 3279914 h 3279914"/>
                  <a:gd name="connsiteX0" fmla="*/ 341906 w 958619"/>
                  <a:gd name="connsiteY0" fmla="*/ 3279914 h 3279914"/>
                  <a:gd name="connsiteX1" fmla="*/ 0 w 958619"/>
                  <a:gd name="connsiteY1" fmla="*/ 0 h 3279914"/>
                  <a:gd name="connsiteX2" fmla="*/ 958619 w 958619"/>
                  <a:gd name="connsiteY2" fmla="*/ 3279914 h 3279914"/>
                  <a:gd name="connsiteX3" fmla="*/ 341906 w 958619"/>
                  <a:gd name="connsiteY3" fmla="*/ 3279914 h 3279914"/>
                  <a:gd name="connsiteX0" fmla="*/ 421419 w 958619"/>
                  <a:gd name="connsiteY0" fmla="*/ 3295817 h 3295817"/>
                  <a:gd name="connsiteX1" fmla="*/ 0 w 958619"/>
                  <a:gd name="connsiteY1" fmla="*/ 0 h 3295817"/>
                  <a:gd name="connsiteX2" fmla="*/ 958619 w 958619"/>
                  <a:gd name="connsiteY2" fmla="*/ 3279914 h 3295817"/>
                  <a:gd name="connsiteX3" fmla="*/ 421419 w 958619"/>
                  <a:gd name="connsiteY3" fmla="*/ 3295817 h 3295817"/>
                  <a:gd name="connsiteX0" fmla="*/ 405517 w 958619"/>
                  <a:gd name="connsiteY0" fmla="*/ 3295817 h 3295817"/>
                  <a:gd name="connsiteX1" fmla="*/ 0 w 958619"/>
                  <a:gd name="connsiteY1" fmla="*/ 0 h 3295817"/>
                  <a:gd name="connsiteX2" fmla="*/ 958619 w 958619"/>
                  <a:gd name="connsiteY2" fmla="*/ 3279914 h 3295817"/>
                  <a:gd name="connsiteX3" fmla="*/ 405517 w 958619"/>
                  <a:gd name="connsiteY3" fmla="*/ 3295817 h 3295817"/>
                  <a:gd name="connsiteX0" fmla="*/ 384252 w 937354"/>
                  <a:gd name="connsiteY0" fmla="*/ 3258603 h 3258603"/>
                  <a:gd name="connsiteX1" fmla="*/ 0 w 937354"/>
                  <a:gd name="connsiteY1" fmla="*/ 0 h 3258603"/>
                  <a:gd name="connsiteX2" fmla="*/ 937354 w 937354"/>
                  <a:gd name="connsiteY2" fmla="*/ 3242700 h 3258603"/>
                  <a:gd name="connsiteX3" fmla="*/ 384252 w 937354"/>
                  <a:gd name="connsiteY3" fmla="*/ 3258603 h 3258603"/>
                  <a:gd name="connsiteX0" fmla="*/ 405517 w 958619"/>
                  <a:gd name="connsiteY0" fmla="*/ 3253287 h 3253287"/>
                  <a:gd name="connsiteX1" fmla="*/ 0 w 958619"/>
                  <a:gd name="connsiteY1" fmla="*/ 0 h 3253287"/>
                  <a:gd name="connsiteX2" fmla="*/ 958619 w 958619"/>
                  <a:gd name="connsiteY2" fmla="*/ 3237384 h 3253287"/>
                  <a:gd name="connsiteX3" fmla="*/ 405517 w 958619"/>
                  <a:gd name="connsiteY3" fmla="*/ 3253287 h 3253287"/>
                  <a:gd name="connsiteX0" fmla="*/ 405517 w 958619"/>
                  <a:gd name="connsiteY0" fmla="*/ 3242655 h 3242655"/>
                  <a:gd name="connsiteX1" fmla="*/ 0 w 958619"/>
                  <a:gd name="connsiteY1" fmla="*/ 0 h 3242655"/>
                  <a:gd name="connsiteX2" fmla="*/ 958619 w 958619"/>
                  <a:gd name="connsiteY2" fmla="*/ 3237384 h 3242655"/>
                  <a:gd name="connsiteX3" fmla="*/ 405517 w 958619"/>
                  <a:gd name="connsiteY3" fmla="*/ 3242655 h 3242655"/>
                  <a:gd name="connsiteX0" fmla="*/ 618168 w 958619"/>
                  <a:gd name="connsiteY0" fmla="*/ 3178859 h 3237384"/>
                  <a:gd name="connsiteX1" fmla="*/ 0 w 958619"/>
                  <a:gd name="connsiteY1" fmla="*/ 0 h 3237384"/>
                  <a:gd name="connsiteX2" fmla="*/ 958619 w 958619"/>
                  <a:gd name="connsiteY2" fmla="*/ 3237384 h 3237384"/>
                  <a:gd name="connsiteX3" fmla="*/ 618168 w 958619"/>
                  <a:gd name="connsiteY3" fmla="*/ 3178859 h 3237384"/>
                  <a:gd name="connsiteX0" fmla="*/ 400201 w 958619"/>
                  <a:gd name="connsiteY0" fmla="*/ 3242654 h 3242654"/>
                  <a:gd name="connsiteX1" fmla="*/ 0 w 958619"/>
                  <a:gd name="connsiteY1" fmla="*/ 0 h 3242654"/>
                  <a:gd name="connsiteX2" fmla="*/ 958619 w 958619"/>
                  <a:gd name="connsiteY2" fmla="*/ 3237384 h 3242654"/>
                  <a:gd name="connsiteX3" fmla="*/ 400201 w 958619"/>
                  <a:gd name="connsiteY3" fmla="*/ 3242654 h 3242654"/>
                  <a:gd name="connsiteX0" fmla="*/ 415676 w 974094"/>
                  <a:gd name="connsiteY0" fmla="*/ 3649403 h 3649403"/>
                  <a:gd name="connsiteX1" fmla="*/ 0 w 974094"/>
                  <a:gd name="connsiteY1" fmla="*/ 0 h 3649403"/>
                  <a:gd name="connsiteX2" fmla="*/ 974094 w 974094"/>
                  <a:gd name="connsiteY2" fmla="*/ 3644133 h 3649403"/>
                  <a:gd name="connsiteX3" fmla="*/ 415676 w 974094"/>
                  <a:gd name="connsiteY3" fmla="*/ 3649403 h 3649403"/>
                  <a:gd name="connsiteX0" fmla="*/ 222243 w 780661"/>
                  <a:gd name="connsiteY0" fmla="*/ 3291077 h 3291077"/>
                  <a:gd name="connsiteX1" fmla="*/ 0 w 780661"/>
                  <a:gd name="connsiteY1" fmla="*/ 0 h 3291077"/>
                  <a:gd name="connsiteX2" fmla="*/ 780661 w 780661"/>
                  <a:gd name="connsiteY2" fmla="*/ 3285807 h 3291077"/>
                  <a:gd name="connsiteX3" fmla="*/ 222243 w 780661"/>
                  <a:gd name="connsiteY3" fmla="*/ 3291077 h 3291077"/>
                  <a:gd name="connsiteX0" fmla="*/ 222243 w 771866"/>
                  <a:gd name="connsiteY0" fmla="*/ 3291077 h 3314861"/>
                  <a:gd name="connsiteX1" fmla="*/ 0 w 771866"/>
                  <a:gd name="connsiteY1" fmla="*/ 0 h 3314861"/>
                  <a:gd name="connsiteX2" fmla="*/ 771866 w 771866"/>
                  <a:gd name="connsiteY2" fmla="*/ 3314861 h 3314861"/>
                  <a:gd name="connsiteX3" fmla="*/ 222243 w 771866"/>
                  <a:gd name="connsiteY3" fmla="*/ 3291077 h 3314861"/>
                  <a:gd name="connsiteX0" fmla="*/ 222243 w 780661"/>
                  <a:gd name="connsiteY0" fmla="*/ 3291077 h 3295492"/>
                  <a:gd name="connsiteX1" fmla="*/ 0 w 780661"/>
                  <a:gd name="connsiteY1" fmla="*/ 0 h 3295492"/>
                  <a:gd name="connsiteX2" fmla="*/ 780661 w 780661"/>
                  <a:gd name="connsiteY2" fmla="*/ 3295492 h 3295492"/>
                  <a:gd name="connsiteX3" fmla="*/ 222243 w 780661"/>
                  <a:gd name="connsiteY3" fmla="*/ 3291077 h 3295492"/>
                  <a:gd name="connsiteX0" fmla="*/ 418040 w 780661"/>
                  <a:gd name="connsiteY0" fmla="*/ 4691892 h 4691892"/>
                  <a:gd name="connsiteX1" fmla="*/ 0 w 780661"/>
                  <a:gd name="connsiteY1" fmla="*/ 0 h 4691892"/>
                  <a:gd name="connsiteX2" fmla="*/ 780661 w 780661"/>
                  <a:gd name="connsiteY2" fmla="*/ 3295492 h 4691892"/>
                  <a:gd name="connsiteX3" fmla="*/ 418040 w 780661"/>
                  <a:gd name="connsiteY3" fmla="*/ 4691892 h 4691892"/>
                  <a:gd name="connsiteX0" fmla="*/ 585744 w 780661"/>
                  <a:gd name="connsiteY0" fmla="*/ 4132255 h 4132255"/>
                  <a:gd name="connsiteX1" fmla="*/ 0 w 780661"/>
                  <a:gd name="connsiteY1" fmla="*/ 0 h 4132255"/>
                  <a:gd name="connsiteX2" fmla="*/ 780661 w 780661"/>
                  <a:gd name="connsiteY2" fmla="*/ 3295492 h 4132255"/>
                  <a:gd name="connsiteX3" fmla="*/ 585744 w 780661"/>
                  <a:gd name="connsiteY3" fmla="*/ 4132255 h 4132255"/>
                  <a:gd name="connsiteX0" fmla="*/ 580081 w 780661"/>
                  <a:gd name="connsiteY0" fmla="*/ 4173719 h 4173719"/>
                  <a:gd name="connsiteX1" fmla="*/ 0 w 780661"/>
                  <a:gd name="connsiteY1" fmla="*/ 0 h 4173719"/>
                  <a:gd name="connsiteX2" fmla="*/ 780661 w 780661"/>
                  <a:gd name="connsiteY2" fmla="*/ 3295492 h 4173719"/>
                  <a:gd name="connsiteX3" fmla="*/ 580081 w 780661"/>
                  <a:gd name="connsiteY3" fmla="*/ 4173719 h 4173719"/>
                  <a:gd name="connsiteX0" fmla="*/ 623429 w 824009"/>
                  <a:gd name="connsiteY0" fmla="*/ 2433283 h 2433283"/>
                  <a:gd name="connsiteX1" fmla="*/ 0 w 824009"/>
                  <a:gd name="connsiteY1" fmla="*/ 0 h 2433283"/>
                  <a:gd name="connsiteX2" fmla="*/ 824009 w 824009"/>
                  <a:gd name="connsiteY2" fmla="*/ 1555056 h 2433283"/>
                  <a:gd name="connsiteX3" fmla="*/ 623429 w 824009"/>
                  <a:gd name="connsiteY3" fmla="*/ 2433283 h 2433283"/>
                  <a:gd name="connsiteX0" fmla="*/ 194202 w 394782"/>
                  <a:gd name="connsiteY0" fmla="*/ 2644050 h 2644050"/>
                  <a:gd name="connsiteX1" fmla="*/ 0 w 394782"/>
                  <a:gd name="connsiteY1" fmla="*/ 0 h 2644050"/>
                  <a:gd name="connsiteX2" fmla="*/ 394782 w 394782"/>
                  <a:gd name="connsiteY2" fmla="*/ 1765823 h 2644050"/>
                  <a:gd name="connsiteX3" fmla="*/ 194202 w 394782"/>
                  <a:gd name="connsiteY3" fmla="*/ 2644050 h 2644050"/>
                  <a:gd name="connsiteX0" fmla="*/ 594755 w 795335"/>
                  <a:gd name="connsiteY0" fmla="*/ 1629885 h 1629885"/>
                  <a:gd name="connsiteX1" fmla="*/ 0 w 795335"/>
                  <a:gd name="connsiteY1" fmla="*/ 0 h 1629885"/>
                  <a:gd name="connsiteX2" fmla="*/ 795335 w 795335"/>
                  <a:gd name="connsiteY2" fmla="*/ 751658 h 1629885"/>
                  <a:gd name="connsiteX3" fmla="*/ 594755 w 795335"/>
                  <a:gd name="connsiteY3" fmla="*/ 1629885 h 1629885"/>
                  <a:gd name="connsiteX0" fmla="*/ 179727 w 380307"/>
                  <a:gd name="connsiteY0" fmla="*/ 2706907 h 2706907"/>
                  <a:gd name="connsiteX1" fmla="*/ 0 w 380307"/>
                  <a:gd name="connsiteY1" fmla="*/ 0 h 2706907"/>
                  <a:gd name="connsiteX2" fmla="*/ 380307 w 380307"/>
                  <a:gd name="connsiteY2" fmla="*/ 1828680 h 2706907"/>
                  <a:gd name="connsiteX3" fmla="*/ 179727 w 380307"/>
                  <a:gd name="connsiteY3" fmla="*/ 2706907 h 2706907"/>
                  <a:gd name="connsiteX0" fmla="*/ 36355 w 236935"/>
                  <a:gd name="connsiteY0" fmla="*/ 1516423 h 1516423"/>
                  <a:gd name="connsiteX1" fmla="*/ 0 w 236935"/>
                  <a:gd name="connsiteY1" fmla="*/ 0 h 1516423"/>
                  <a:gd name="connsiteX2" fmla="*/ 236935 w 236935"/>
                  <a:gd name="connsiteY2" fmla="*/ 638196 h 1516423"/>
                  <a:gd name="connsiteX3" fmla="*/ 36355 w 236935"/>
                  <a:gd name="connsiteY3" fmla="*/ 1516423 h 1516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935" h="1516423">
                    <a:moveTo>
                      <a:pt x="36355" y="1516423"/>
                    </a:moveTo>
                    <a:lnTo>
                      <a:pt x="0" y="0"/>
                    </a:lnTo>
                    <a:lnTo>
                      <a:pt x="236935" y="638196"/>
                    </a:lnTo>
                    <a:lnTo>
                      <a:pt x="36355" y="1516423"/>
                    </a:lnTo>
                    <a:close/>
                  </a:path>
                </a:pathLst>
              </a:custGeom>
              <a:gradFill flip="none" rotWithShape="1">
                <a:gsLst>
                  <a:gs pos="5000">
                    <a:srgbClr val="3FB7ED">
                      <a:alpha val="39000"/>
                    </a:srgbClr>
                  </a:gs>
                  <a:gs pos="100000">
                    <a:srgbClr val="3FB7ED">
                      <a:alpha val="39000"/>
                    </a:srgbClr>
                  </a:gs>
                </a:gsLst>
                <a:lin ang="6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6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702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0" y="1"/>
            <a:ext cx="2008202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/>
              <a:t>Hyogo Prefecture</a:t>
            </a:r>
            <a:endParaRPr kumimoji="1" lang="ja-JP" altLang="en-US" sz="1000" b="1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343E82C-B68F-3FAC-E480-20560C655D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49" t="25008" r="6663" b="19430"/>
          <a:stretch/>
        </p:blipFill>
        <p:spPr>
          <a:xfrm>
            <a:off x="7020732" y="1906291"/>
            <a:ext cx="2991173" cy="420004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5C125A-2EC9-8C6D-763F-34AD4C573132}"/>
              </a:ext>
            </a:extLst>
          </p:cNvPr>
          <p:cNvSpPr/>
          <p:nvPr userDrawn="1"/>
        </p:nvSpPr>
        <p:spPr>
          <a:xfrm>
            <a:off x="-325464" y="7327197"/>
            <a:ext cx="11181017" cy="371960"/>
          </a:xfrm>
          <a:prstGeom prst="rect">
            <a:avLst/>
          </a:prstGeom>
          <a:gradFill>
            <a:gsLst>
              <a:gs pos="0">
                <a:srgbClr val="96DBF6"/>
              </a:gs>
              <a:gs pos="51000">
                <a:srgbClr val="6ECDF3"/>
              </a:gs>
              <a:gs pos="100000">
                <a:srgbClr val="6882A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09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50000"/>
        </a:lnSpc>
        <a:spcBef>
          <a:spcPts val="1102"/>
        </a:spcBef>
        <a:buFont typeface="Arial" panose="020B0604020202020204" pitchFamily="34" charset="0"/>
        <a:buNone/>
        <a:defRPr kumimoji="1" sz="900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503971" indent="0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None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9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27BBF586-16FF-EA02-85BC-FE57C9BE5DDC}"/>
              </a:ext>
            </a:extLst>
          </p:cNvPr>
          <p:cNvSpPr/>
          <p:nvPr userDrawn="1"/>
        </p:nvSpPr>
        <p:spPr>
          <a:xfrm rot="10800000">
            <a:off x="7932145" y="0"/>
            <a:ext cx="2759668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72000">
                <a:srgbClr val="44ADDE"/>
              </a:gs>
              <a:gs pos="100000">
                <a:srgbClr val="2C76AE">
                  <a:lumMod val="55000"/>
                  <a:lumOff val="45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8A18CB1B-2666-396E-C218-817F58FDC070}"/>
              </a:ext>
            </a:extLst>
          </p:cNvPr>
          <p:cNvSpPr/>
          <p:nvPr userDrawn="1"/>
        </p:nvSpPr>
        <p:spPr>
          <a:xfrm rot="10800000">
            <a:off x="8753922" y="-357"/>
            <a:ext cx="1937891" cy="1608820"/>
          </a:xfrm>
          <a:prstGeom prst="rtTriangle">
            <a:avLst/>
          </a:prstGeom>
          <a:gradFill>
            <a:gsLst>
              <a:gs pos="0">
                <a:srgbClr val="73CBF3">
                  <a:lumMod val="45000"/>
                  <a:lumOff val="55000"/>
                </a:srgbClr>
              </a:gs>
              <a:gs pos="44000">
                <a:srgbClr val="44ADDE">
                  <a:lumMod val="92000"/>
                </a:srgbClr>
              </a:gs>
              <a:gs pos="100000">
                <a:srgbClr val="2C76AE">
                  <a:lumMod val="90000"/>
                  <a:lumOff val="10000"/>
                </a:srgbClr>
              </a:gs>
            </a:gsLst>
            <a:lin ang="168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A3600A2-0833-00C8-FCA5-0074C7C7FC55}"/>
              </a:ext>
            </a:extLst>
          </p:cNvPr>
          <p:cNvSpPr/>
          <p:nvPr userDrawn="1"/>
        </p:nvSpPr>
        <p:spPr>
          <a:xfrm>
            <a:off x="9311979" y="0"/>
            <a:ext cx="1379834" cy="1156771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44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角三角形 21">
            <a:extLst>
              <a:ext uri="{FF2B5EF4-FFF2-40B4-BE49-F238E27FC236}">
                <a16:creationId xmlns:a16="http://schemas.microsoft.com/office/drawing/2014/main" id="{35254778-A53A-8E61-546B-B451F41128C3}"/>
              </a:ext>
            </a:extLst>
          </p:cNvPr>
          <p:cNvSpPr/>
          <p:nvPr userDrawn="1"/>
        </p:nvSpPr>
        <p:spPr>
          <a:xfrm>
            <a:off x="-26126" y="5800363"/>
            <a:ext cx="1937891" cy="1608820"/>
          </a:xfrm>
          <a:prstGeom prst="rtTriangle">
            <a:avLst/>
          </a:prstGeom>
          <a:gradFill>
            <a:gsLst>
              <a:gs pos="0">
                <a:srgbClr val="73CBF3"/>
              </a:gs>
              <a:gs pos="44000">
                <a:srgbClr val="44ADDE"/>
              </a:gs>
              <a:gs pos="100000">
                <a:srgbClr val="2C76AE">
                  <a:lumMod val="0"/>
                  <a:lumOff val="100000"/>
                </a:srgbClr>
              </a:gs>
            </a:gsLst>
            <a:lin ang="186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DD09D415-D2BF-6F7A-CCD8-169698A63E1F}"/>
              </a:ext>
            </a:extLst>
          </p:cNvPr>
          <p:cNvSpPr/>
          <p:nvPr userDrawn="1"/>
        </p:nvSpPr>
        <p:spPr>
          <a:xfrm>
            <a:off x="-26126" y="6327832"/>
            <a:ext cx="2759668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52000">
                <a:srgbClr val="44ADDE"/>
              </a:gs>
              <a:gs pos="100000">
                <a:srgbClr val="2C76AE">
                  <a:lumMod val="46000"/>
                  <a:lumOff val="54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19">
            <a:extLst>
              <a:ext uri="{FF2B5EF4-FFF2-40B4-BE49-F238E27FC236}">
                <a16:creationId xmlns:a16="http://schemas.microsoft.com/office/drawing/2014/main" id="{13C70423-9A55-676E-A38F-3771DCE9D391}"/>
              </a:ext>
            </a:extLst>
          </p:cNvPr>
          <p:cNvSpPr/>
          <p:nvPr userDrawn="1"/>
        </p:nvSpPr>
        <p:spPr>
          <a:xfrm rot="10800000">
            <a:off x="-281903" y="6224646"/>
            <a:ext cx="2033930" cy="1451275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53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73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6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pref.hyogo.lg.jp/kf16/syounikansensyou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hyogoken.viewer.kintoneapp.com/public/50b0285a9e0e0a230a964eeef4fe049563404bae95006180e16b0a7a1c54a4d9" TargetMode="External"/><Relationship Id="rId3" Type="http://schemas.openxmlformats.org/officeDocument/2006/relationships/hyperlink" Target="https://hyogoken.viewer.kintoneapp.com/public/001f70d2bc8b83b488b3ba790b7320d7bceba6aa2a86ccb60a3021dc48092d2c" TargetMode="External"/><Relationship Id="rId7" Type="http://schemas.openxmlformats.org/officeDocument/2006/relationships/hyperlink" Target="https://hyogoken.viewer.kintoneapp.com/public/6700a2fb5dea1540ab305c13bbd128931313480e55f856f6e2698f2d5b8c7460" TargetMode="External"/><Relationship Id="rId2" Type="http://schemas.openxmlformats.org/officeDocument/2006/relationships/hyperlink" Target="https://hyogoken.viewer.kintoneapp.com/public/5495dd7fe41814b1a168862dc08f43a8d8c1ca849ec3ae2d405a8a4c2bfb202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yogoken.viewer.kintoneapp.com/public/6500619fc8f558d716104fd62ce796cde76fc11f530b0d93bc56d9260c3c08e4" TargetMode="External"/><Relationship Id="rId5" Type="http://schemas.openxmlformats.org/officeDocument/2006/relationships/hyperlink" Target="https://hyogoken.viewer.kintoneapp.com/public/e270f8358cbf7c42d2e0c79ee868dc47e793bb8e41dce06a8c3f9aa6f56647f6" TargetMode="External"/><Relationship Id="rId4" Type="http://schemas.openxmlformats.org/officeDocument/2006/relationships/hyperlink" Target="https://hyogoken.viewer.kintoneapp.com/public/dcd5540d665a5b370493b18a162610d013dad161e483828d24bd5498f9020b8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yogoken.viewer.kintoneapp.com/public/syounikansensyousystem" TargetMode="External"/><Relationship Id="rId2" Type="http://schemas.openxmlformats.org/officeDocument/2006/relationships/hyperlink" Target="https://hyogoken.form.kintoneapp.com/public/69824b80459fba2bd05195ddb0ee3f2fef99f281f17740ee56f929f5dec8cde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yogoken.form.kintoneapp.com/public/000c3f33ad9df4a72df9619fcb282e5ab7c7c6adddebb8f582808b88056e7db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DFA5E6-E8A1-4439-8FB8-BB0E7D271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759" y="1042892"/>
            <a:ext cx="8734096" cy="273694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40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小児感染症医療情報共有システム</a:t>
            </a:r>
            <a:br>
              <a:rPr lang="en-US" altLang="ja-JP" sz="4000" dirty="0"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r>
              <a:rPr lang="ja-JP" altLang="en-US" sz="40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情報入力・閲覧マニュアル</a:t>
            </a:r>
            <a:br>
              <a:rPr lang="en-US" altLang="ja-JP" sz="4000" dirty="0"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r>
              <a:rPr lang="ja-JP" altLang="en-US" sz="28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en-US" altLang="ja-JP" sz="28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ver3.0.0</a:t>
            </a:r>
            <a:r>
              <a:rPr lang="ja-JP" altLang="en-US" sz="28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kumimoji="1" lang="ja-JP" altLang="en-US" sz="4000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B244B3-0AC2-4D3F-83BD-20BE7BCFCF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09644" y="5533698"/>
            <a:ext cx="5561845" cy="12560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ja-JP" altLang="en-US" sz="2000" dirty="0"/>
              <a:t>令和６年３月作成</a:t>
            </a:r>
            <a:endParaRPr lang="en-US" altLang="ja-JP" sz="2000" dirty="0"/>
          </a:p>
          <a:p>
            <a:pPr>
              <a:lnSpc>
                <a:spcPct val="100000"/>
              </a:lnSpc>
            </a:pPr>
            <a:r>
              <a:rPr lang="ja-JP" altLang="en-US" sz="2000" dirty="0"/>
              <a:t>兵庫県保健医療部感染症等対策室感染症対策課</a:t>
            </a:r>
          </a:p>
        </p:txBody>
      </p:sp>
    </p:spTree>
    <p:extLst>
      <p:ext uri="{BB962C8B-B14F-4D97-AF65-F5344CB8AC3E}">
        <p14:creationId xmlns:p14="http://schemas.microsoft.com/office/powerpoint/2010/main" val="4126477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6019110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２．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週次報告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1128205" y="1951570"/>
            <a:ext cx="5590769" cy="118069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③補足説明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E0329CB-AA28-44DF-BD39-11F27740E3F8}"/>
              </a:ext>
            </a:extLst>
          </p:cNvPr>
          <p:cNvSpPr txBox="1">
            <a:spLocks/>
          </p:cNvSpPr>
          <p:nvPr/>
        </p:nvSpPr>
        <p:spPr>
          <a:xfrm>
            <a:off x="1128205" y="2820925"/>
            <a:ext cx="8933061" cy="331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・診療のひっ迫状況や、体制確保に関する問題点</a:t>
            </a:r>
            <a:r>
              <a:rPr lang="en-US" altLang="ja-JP" sz="2000" dirty="0"/>
              <a:t>(</a:t>
            </a:r>
            <a:r>
              <a:rPr lang="ja-JP" altLang="en-US" sz="2000" dirty="0"/>
              <a:t>薬剤、資材の不足等</a:t>
            </a:r>
            <a:r>
              <a:rPr lang="en-US" altLang="ja-JP" sz="2000" dirty="0"/>
              <a:t>)</a:t>
            </a:r>
            <a:r>
              <a:rPr lang="ja-JP" altLang="en-US" sz="2000" dirty="0"/>
              <a:t>等を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フリー記載</a:t>
            </a:r>
            <a:r>
              <a:rPr lang="en-US" altLang="ja-JP" sz="2000" dirty="0"/>
              <a:t>(</a:t>
            </a:r>
            <a:r>
              <a:rPr lang="ja-JP" altLang="en-US" sz="2000" dirty="0"/>
              <a:t>所感を記載いただくイメージ</a:t>
            </a:r>
            <a:r>
              <a:rPr lang="en-US" altLang="ja-JP" sz="2000" dirty="0"/>
              <a:t>)</a:t>
            </a:r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ja-JP" altLang="en-US" sz="1600" dirty="0"/>
              <a:t>例：発熱患者の受診で救急外来がﾊﾟﾝｸ状態、解熱剤が入手困難、</a:t>
            </a:r>
            <a:r>
              <a:rPr lang="en-US" altLang="ja-JP" sz="1600" dirty="0"/>
              <a:t>PPE</a:t>
            </a:r>
            <a:r>
              <a:rPr lang="ja-JP" altLang="en-US" sz="1600" dirty="0"/>
              <a:t>や検査ｷｯﾄが不足　等</a:t>
            </a:r>
            <a:endParaRPr lang="en-US" altLang="ja-JP" sz="1600" dirty="0"/>
          </a:p>
          <a:p>
            <a:pPr indent="-457200">
              <a:spcBef>
                <a:spcPts val="1200"/>
              </a:spcBef>
            </a:pPr>
            <a:r>
              <a:rPr lang="ja-JP" altLang="en-US" sz="2000" dirty="0"/>
              <a:t>・週次報告にはリアルタイム共有機能がないため、災害時等有事の際は、</a:t>
            </a:r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日次報告フォームで入力・情報発信可能（入力手順はＰ３～６）</a:t>
            </a:r>
            <a:endParaRPr lang="en-US" altLang="ja-JP" sz="20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3B5D959-BBBB-4382-973E-FC2231475E40}"/>
              </a:ext>
            </a:extLst>
          </p:cNvPr>
          <p:cNvSpPr txBox="1"/>
          <p:nvPr/>
        </p:nvSpPr>
        <p:spPr>
          <a:xfrm>
            <a:off x="1073278" y="5209407"/>
            <a:ext cx="841906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「確認」ボタンを押し、遷移した画面で「回答」ボタンを押すと入力完了</a:t>
            </a:r>
            <a:endParaRPr kumimoji="1" lang="ja-JP" altLang="en-US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7D6C648-6255-41AD-B694-26EFCAC7D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905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01323" y="1831963"/>
            <a:ext cx="6327897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（１）情報共有、フィードバックの方法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5789082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３．情報共有、フィードバック</a:t>
            </a:r>
            <a:endParaRPr kumimoji="1" lang="ja-JP" altLang="en-US" sz="2800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2FCBFE-4F48-4285-8A0A-56D1F11EE3D1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141107" y="2359783"/>
            <a:ext cx="9252654" cy="435098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2000" dirty="0"/>
              <a:t>・入力いただいた情報は、以下の２つの方法で共有・フィードバックを実施</a:t>
            </a:r>
            <a:endParaRPr lang="en-US" altLang="ja-JP" sz="2000" dirty="0"/>
          </a:p>
          <a:p>
            <a:pPr>
              <a:lnSpc>
                <a:spcPct val="120000"/>
              </a:lnSpc>
            </a:pPr>
            <a:r>
              <a:rPr lang="ja-JP" altLang="en-US" sz="2000" dirty="0"/>
              <a:t>　</a:t>
            </a:r>
            <a:r>
              <a:rPr lang="ja-JP" altLang="en-US" sz="2200" b="1" dirty="0">
                <a:solidFill>
                  <a:srgbClr val="FF0000"/>
                </a:solidFill>
              </a:rPr>
              <a:t>①リアルタイム共有ページでの共有</a:t>
            </a:r>
            <a:r>
              <a:rPr lang="ja-JP" altLang="en-US" sz="1800" dirty="0"/>
              <a:t>（日次報告のみ反映、閲覧は両方可能）</a:t>
            </a:r>
            <a:endParaRPr lang="en-US" altLang="ja-JP" sz="2000" dirty="0"/>
          </a:p>
          <a:p>
            <a:pPr>
              <a:lnSpc>
                <a:spcPct val="120000"/>
              </a:lnSpc>
            </a:pPr>
            <a:r>
              <a:rPr lang="ja-JP" altLang="en-US" sz="2000" dirty="0"/>
              <a:t>　</a:t>
            </a:r>
            <a:r>
              <a:rPr lang="ja-JP" altLang="en-US" sz="2200" b="1" dirty="0">
                <a:solidFill>
                  <a:srgbClr val="FF0000"/>
                </a:solidFill>
              </a:rPr>
              <a:t>②推移等グラフ共有ページでの共有</a:t>
            </a:r>
            <a:r>
              <a:rPr lang="ja-JP" altLang="en-US" sz="1800" dirty="0"/>
              <a:t>（日次報告、週次報告ともに反映）</a:t>
            </a:r>
            <a:endParaRPr lang="en-US" altLang="ja-JP" sz="1800" dirty="0"/>
          </a:p>
          <a:p>
            <a:pPr>
              <a:lnSpc>
                <a:spcPct val="120000"/>
              </a:lnSpc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いずれもポータルサイトからアクセス可能</a:t>
            </a:r>
            <a:endParaRPr lang="en-US" altLang="ja-JP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/>
              <a:t>　　</a:t>
            </a:r>
            <a:r>
              <a:rPr lang="en-US" altLang="ja-JP" sz="2000" dirty="0">
                <a:hlinkClick r:id="rId2"/>
              </a:rPr>
              <a:t>https://web.pref.hyogo.lg.jp/kf16/syounikansensyou.html</a:t>
            </a:r>
            <a:endParaRPr lang="en-US" altLang="ja-JP" sz="20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u="sng" dirty="0"/>
              <a:t>ポータルサイト、①及び②のページ</a:t>
            </a:r>
            <a:r>
              <a:rPr lang="en-US" altLang="ja-JP" sz="2000" u="sng" dirty="0"/>
              <a:t>URL</a:t>
            </a:r>
            <a:r>
              <a:rPr lang="ja-JP" altLang="en-US" sz="2000" u="sng" dirty="0"/>
              <a:t>は関係者限定で共有</a:t>
            </a:r>
            <a:endParaRPr lang="en-US" altLang="ja-JP" sz="2000" u="sng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ja-JP" altLang="en-US" sz="2000" dirty="0"/>
              <a:t>・入力いただいた情報は、①、②のページに自動反映</a:t>
            </a:r>
            <a:endParaRPr lang="en-US" altLang="ja-JP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①は入力日から２日間（入力日及びその翌日）のみ反映</a:t>
            </a:r>
            <a:endParaRPr lang="en-US" altLang="ja-JP" sz="20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E920BB8-BFC9-40FF-8078-24984387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057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01322" y="1739956"/>
            <a:ext cx="9300989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（２）リアルタイム共有ページでの共有</a:t>
            </a:r>
            <a:r>
              <a:rPr lang="en-US" altLang="ja-JP" sz="2400" dirty="0"/>
              <a:t> (</a:t>
            </a:r>
            <a:r>
              <a:rPr lang="ja-JP" altLang="en-US" sz="2400" dirty="0"/>
              <a:t>一覧画面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5789082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３．情報共有、フィードバック</a:t>
            </a:r>
            <a:endParaRPr kumimoji="1" lang="ja-JP" altLang="en-US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E920BB8-BFC9-40FF-8078-24984387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27969E4D-6835-4B55-A7D3-5B5C1B9B6104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12124" y="2271226"/>
            <a:ext cx="9681638" cy="139376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ja-JP" altLang="en-US" sz="2000" dirty="0"/>
              <a:t>・アクセスすると、</a:t>
            </a:r>
            <a:r>
              <a:rPr lang="ja-JP" altLang="en-US" sz="2000" u="sng" dirty="0"/>
              <a:t>日次報告の２日間</a:t>
            </a:r>
            <a:r>
              <a:rPr lang="ja-JP" altLang="en-US" sz="2000" dirty="0"/>
              <a:t>の入力データの概要が一覧で表示されます。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・各項目で順番に並び替えをすることが可能です。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・一番左の列の水色のマークを押すと、詳細な入力内容を確認できます。</a:t>
            </a:r>
            <a:endParaRPr lang="en-US" altLang="ja-JP" sz="2000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87F4BC9-2879-4F9F-8045-51C319674B76}"/>
              </a:ext>
            </a:extLst>
          </p:cNvPr>
          <p:cNvGrpSpPr/>
          <p:nvPr/>
        </p:nvGrpSpPr>
        <p:grpSpPr>
          <a:xfrm>
            <a:off x="694753" y="3542464"/>
            <a:ext cx="9288000" cy="1850527"/>
            <a:chOff x="768433" y="3154371"/>
            <a:chExt cx="8797589" cy="175118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3188B616-387D-4888-B36B-8575AF4328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3252"/>
            <a:stretch/>
          </p:blipFill>
          <p:spPr>
            <a:xfrm>
              <a:off x="1280513" y="3723026"/>
              <a:ext cx="8285509" cy="1182531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800A4320-3879-4765-B3C8-5ED8C27640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5400" b="1573"/>
            <a:stretch/>
          </p:blipFill>
          <p:spPr>
            <a:xfrm>
              <a:off x="768433" y="3723025"/>
              <a:ext cx="504501" cy="1182531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23" name="吹き出し: 折線 22">
              <a:extLst>
                <a:ext uri="{FF2B5EF4-FFF2-40B4-BE49-F238E27FC236}">
                  <a16:creationId xmlns:a16="http://schemas.microsoft.com/office/drawing/2014/main" id="{C1B44CB7-E6F6-4261-A363-23428A1DF7EF}"/>
                </a:ext>
              </a:extLst>
            </p:cNvPr>
            <p:cNvSpPr/>
            <p:nvPr/>
          </p:nvSpPr>
          <p:spPr>
            <a:xfrm>
              <a:off x="3300387" y="3154371"/>
              <a:ext cx="5105530" cy="324000"/>
            </a:xfrm>
            <a:prstGeom prst="borderCallout2">
              <a:avLst>
                <a:gd name="adj1" fmla="val 46832"/>
                <a:gd name="adj2" fmla="val -703"/>
                <a:gd name="adj3" fmla="val 47272"/>
                <a:gd name="adj4" fmla="val -5943"/>
                <a:gd name="adj5" fmla="val 160450"/>
                <a:gd name="adj6" fmla="val -9798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ここを押すと、並び替えが可能</a:t>
              </a:r>
              <a:r>
                <a:rPr kumimoji="1" lang="en-US" altLang="ja-JP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昇順、降順の切替可能</a:t>
              </a:r>
              <a:r>
                <a:rPr kumimoji="1" lang="en-US" altLang="ja-JP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9" name="吹き出し: 折線 18">
            <a:extLst>
              <a:ext uri="{FF2B5EF4-FFF2-40B4-BE49-F238E27FC236}">
                <a16:creationId xmlns:a16="http://schemas.microsoft.com/office/drawing/2014/main" id="{B2DDE914-F816-43CF-AD6E-E7602A43D0AB}"/>
              </a:ext>
            </a:extLst>
          </p:cNvPr>
          <p:cNvSpPr/>
          <p:nvPr/>
        </p:nvSpPr>
        <p:spPr>
          <a:xfrm>
            <a:off x="1827486" y="5300227"/>
            <a:ext cx="2769086" cy="337686"/>
          </a:xfrm>
          <a:prstGeom prst="borderCallout2">
            <a:avLst>
              <a:gd name="adj1" fmla="val 25016"/>
              <a:gd name="adj2" fmla="val -939"/>
              <a:gd name="adj3" fmla="val 25016"/>
              <a:gd name="adj4" fmla="val -13914"/>
              <a:gd name="adj5" fmla="val -41697"/>
              <a:gd name="adj6" fmla="val -2760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詳細な入力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内容画面に遷移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03A643CE-FB43-4F73-828B-098ECA2541C1}"/>
              </a:ext>
            </a:extLst>
          </p:cNvPr>
          <p:cNvSpPr/>
          <p:nvPr/>
        </p:nvSpPr>
        <p:spPr>
          <a:xfrm>
            <a:off x="732096" y="4968962"/>
            <a:ext cx="469975" cy="378371"/>
          </a:xfrm>
          <a:prstGeom prst="ellipse">
            <a:avLst/>
          </a:prstGeom>
          <a:noFill/>
          <a:ln>
            <a:solidFill>
              <a:srgbClr val="1286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8392B6EC-9C95-435D-A4F5-FEDC1FB460CE}"/>
              </a:ext>
            </a:extLst>
          </p:cNvPr>
          <p:cNvSpPr/>
          <p:nvPr/>
        </p:nvSpPr>
        <p:spPr>
          <a:xfrm>
            <a:off x="2670775" y="4176075"/>
            <a:ext cx="236483" cy="337686"/>
          </a:xfrm>
          <a:prstGeom prst="roundRect">
            <a:avLst/>
          </a:prstGeom>
          <a:noFill/>
          <a:ln>
            <a:solidFill>
              <a:srgbClr val="1286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AB56457-34E0-4D2D-9359-626006C60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95" y="5832695"/>
            <a:ext cx="9408317" cy="1224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7D8E310-65C8-4CE3-A4DF-19415A96DC79}"/>
              </a:ext>
            </a:extLst>
          </p:cNvPr>
          <p:cNvSpPr txBox="1"/>
          <p:nvPr/>
        </p:nvSpPr>
        <p:spPr>
          <a:xfrm>
            <a:off x="7063052" y="7097588"/>
            <a:ext cx="288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/>
              <a:t>※</a:t>
            </a:r>
            <a:r>
              <a:rPr kumimoji="1" lang="ja-JP" altLang="en-US" sz="1400" dirty="0"/>
              <a:t>横長のため、二段で表示</a:t>
            </a:r>
          </a:p>
        </p:txBody>
      </p:sp>
    </p:spTree>
    <p:extLst>
      <p:ext uri="{BB962C8B-B14F-4D97-AF65-F5344CB8AC3E}">
        <p14:creationId xmlns:p14="http://schemas.microsoft.com/office/powerpoint/2010/main" val="1457936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01323" y="1739956"/>
            <a:ext cx="9049065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（２）リアルタイム共有ページでの共有 </a:t>
            </a:r>
            <a:r>
              <a:rPr lang="en-US" altLang="ja-JP" sz="2400" dirty="0"/>
              <a:t>(</a:t>
            </a:r>
            <a:r>
              <a:rPr lang="ja-JP" altLang="en-US" sz="2400" dirty="0"/>
              <a:t>詳細画面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5789082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３．情報共有、フィードバック</a:t>
            </a:r>
            <a:endParaRPr kumimoji="1" lang="ja-JP" altLang="en-US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E920BB8-BFC9-40FF-8078-24984387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13</a:t>
            </a:fld>
            <a:endParaRPr lang="ja-JP" altLang="en-US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27969E4D-6835-4B55-A7D3-5B5C1B9B6104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151172" y="3102724"/>
            <a:ext cx="5242590" cy="176137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・詳細画面に遷移すると、一覧画面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では省略していた情報</a:t>
            </a:r>
            <a:r>
              <a:rPr lang="en-US" altLang="ja-JP" sz="2000" dirty="0"/>
              <a:t>(</a:t>
            </a:r>
            <a:r>
              <a:rPr lang="ja-JP" altLang="en-US" sz="2000" dirty="0"/>
              <a:t>疾患ごとの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病床内訳及び新規発生者数、時間帯別の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医療提供体制）を確認できます。</a:t>
            </a:r>
            <a:endParaRPr lang="en-US" altLang="ja-JP" sz="2000" dirty="0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CABAC5D2-79F7-4833-B442-31F932319145}"/>
              </a:ext>
            </a:extLst>
          </p:cNvPr>
          <p:cNvSpPr txBox="1">
            <a:spLocks/>
          </p:cNvSpPr>
          <p:nvPr/>
        </p:nvSpPr>
        <p:spPr>
          <a:xfrm>
            <a:off x="5151172" y="6820042"/>
            <a:ext cx="3876922" cy="6043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ja-JP" sz="1400" dirty="0"/>
              <a:t>※</a:t>
            </a:r>
            <a:r>
              <a:rPr lang="ja-JP" altLang="en-US" sz="1400" dirty="0"/>
              <a:t>左画像では、一部疾患の表記を省略</a:t>
            </a:r>
            <a:endParaRPr lang="en-US" altLang="ja-JP" sz="1400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F8425E2-6255-4A28-B76F-0014966D428D}"/>
              </a:ext>
            </a:extLst>
          </p:cNvPr>
          <p:cNvGrpSpPr/>
          <p:nvPr/>
        </p:nvGrpSpPr>
        <p:grpSpPr>
          <a:xfrm>
            <a:off x="735821" y="2271226"/>
            <a:ext cx="4286785" cy="5132171"/>
            <a:chOff x="735821" y="2271226"/>
            <a:chExt cx="4286785" cy="5132171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8136490-390D-486C-AB4E-145E47DAECF4}"/>
                </a:ext>
              </a:extLst>
            </p:cNvPr>
            <p:cNvSpPr/>
            <p:nvPr/>
          </p:nvSpPr>
          <p:spPr>
            <a:xfrm>
              <a:off x="735821" y="2271226"/>
              <a:ext cx="4286785" cy="5132171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9D03E0CC-C80D-4C0E-A1FE-4589EEB1E2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1425" y="2322807"/>
              <a:ext cx="3871509" cy="2073554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C8585475-C5C3-4457-8D14-A055D261B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1425" y="4513747"/>
              <a:ext cx="3844875" cy="2791938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D2B48F1-10AF-40DF-A125-D41F258ACE86}"/>
                </a:ext>
              </a:extLst>
            </p:cNvPr>
            <p:cNvSpPr txBox="1"/>
            <p:nvPr/>
          </p:nvSpPr>
          <p:spPr>
            <a:xfrm>
              <a:off x="2290892" y="4325714"/>
              <a:ext cx="486287" cy="26917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dirty="0"/>
                <a:t>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6923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01323" y="1739956"/>
            <a:ext cx="9049065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（３）グラフ等共有ページでの共有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5789082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３．情報共有、フィードバック</a:t>
            </a:r>
            <a:endParaRPr kumimoji="1" lang="ja-JP" altLang="en-US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E920BB8-BFC9-40FF-8078-24984387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14</a:t>
            </a:fld>
            <a:endParaRPr lang="ja-JP" altLang="en-US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27969E4D-6835-4B55-A7D3-5B5C1B9B6104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141107" y="2299754"/>
            <a:ext cx="9252655" cy="425144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・アクセスすると、</a:t>
            </a:r>
            <a:r>
              <a:rPr lang="ja-JP" altLang="en-US" sz="2000" u="sng" dirty="0"/>
              <a:t>日次報告及び週次報告</a:t>
            </a:r>
            <a:r>
              <a:rPr lang="ja-JP" altLang="en-US" sz="2000" dirty="0"/>
              <a:t>いただいた情報により、推移等を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まとめたグラフが表示されます。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一部のグラフは、日次報告の内容のみで作成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ja-JP" altLang="en-US" sz="2000" dirty="0"/>
              <a:t>・現在は、以下のグラフを掲載しています。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ja-JP" altLang="en-US" sz="2200" dirty="0"/>
              <a:t>◆</a:t>
            </a:r>
            <a:r>
              <a:rPr lang="ja-JP" altLang="en-US" sz="2200" dirty="0">
                <a:hlinkClick r:id="rId2"/>
              </a:rPr>
              <a:t>疾患別新規患者数の推移</a:t>
            </a:r>
            <a:endParaRPr lang="en-US" altLang="ja-JP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200" dirty="0"/>
              <a:t>　◆</a:t>
            </a:r>
            <a:r>
              <a:rPr lang="ja-JP" altLang="en-US" sz="2200" dirty="0">
                <a:hlinkClick r:id="rId3"/>
              </a:rPr>
              <a:t>疾患別入院患者数の推移</a:t>
            </a:r>
            <a:endParaRPr lang="en-US" altLang="ja-JP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200" dirty="0"/>
              <a:t>　◆</a:t>
            </a:r>
            <a:r>
              <a:rPr lang="ja-JP" altLang="en-US" sz="2200" dirty="0">
                <a:hlinkClick r:id="rId4"/>
              </a:rPr>
              <a:t>病床別入院患者数の推移</a:t>
            </a:r>
            <a:endParaRPr lang="en-US" altLang="ja-JP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200" dirty="0"/>
              <a:t>　◆病床別疾患内訳（</a:t>
            </a:r>
            <a:r>
              <a:rPr lang="ja-JP" altLang="en-US" sz="2200" dirty="0">
                <a:hlinkClick r:id="rId5"/>
              </a:rPr>
              <a:t>ＩＣＵ</a:t>
            </a:r>
            <a:r>
              <a:rPr lang="ja-JP" altLang="en-US" sz="2200" dirty="0"/>
              <a:t>、</a:t>
            </a:r>
            <a:r>
              <a:rPr lang="ja-JP" altLang="en-US" sz="2200" dirty="0">
                <a:hlinkClick r:id="rId6"/>
              </a:rPr>
              <a:t>ＨＣＵ等中間</a:t>
            </a:r>
            <a:r>
              <a:rPr lang="ja-JP" altLang="en-US" sz="2200" dirty="0"/>
              <a:t>、</a:t>
            </a:r>
            <a:r>
              <a:rPr lang="ja-JP" altLang="en-US" sz="2200" dirty="0">
                <a:hlinkClick r:id="rId7"/>
              </a:rPr>
              <a:t>一般病床</a:t>
            </a:r>
            <a:r>
              <a:rPr lang="ja-JP" altLang="en-US" sz="2200" dirty="0"/>
              <a:t>）</a:t>
            </a:r>
            <a:endParaRPr lang="en-US" altLang="ja-JP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200" dirty="0"/>
              <a:t>　◆</a:t>
            </a:r>
            <a:r>
              <a:rPr lang="ja-JP" altLang="en-US" sz="2200" dirty="0">
                <a:hlinkClick r:id="rId8"/>
              </a:rPr>
              <a:t>感染症入院患者受入のひっ迫度</a:t>
            </a:r>
            <a:endParaRPr lang="en-US" altLang="ja-JP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今後追加や変更する可能性あり</a:t>
            </a:r>
            <a:endParaRPr lang="en-US" altLang="ja-JP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ja-JP" altLang="en-US" sz="2000" dirty="0"/>
              <a:t>　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578188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FAF3E4-D410-48CB-92C1-4433A329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sz="2700" dirty="0"/>
              <a:t>Contents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223F1DE-248E-4B05-A52E-9F9B1546D6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1431" y="2692245"/>
            <a:ext cx="6837547" cy="397127"/>
          </a:xfrm>
        </p:spPr>
        <p:txBody>
          <a:bodyPr/>
          <a:lstStyle/>
          <a:p>
            <a:r>
              <a:rPr lang="ja-JP" altLang="en-US" sz="2400" dirty="0"/>
              <a:t>１．フォームへの入力</a:t>
            </a:r>
            <a:r>
              <a:rPr lang="en-US" altLang="ja-JP" sz="2400" dirty="0"/>
              <a:t>(</a:t>
            </a:r>
            <a:r>
              <a:rPr lang="ja-JP" altLang="en-US" sz="2400" dirty="0"/>
              <a:t>日次報告</a:t>
            </a:r>
            <a:r>
              <a:rPr lang="en-US" altLang="ja-JP" sz="2400" dirty="0"/>
              <a:t>) </a:t>
            </a:r>
            <a:r>
              <a:rPr lang="ja-JP" altLang="en-US" sz="2400" dirty="0"/>
              <a:t> ・・・・・</a:t>
            </a:r>
            <a:endParaRPr kumimoji="1" lang="ja-JP" altLang="en-US" sz="2400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4AC4D60E-EEF8-4274-BDAE-B866C9AC4D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430" y="3663450"/>
            <a:ext cx="6569536" cy="397127"/>
          </a:xfrm>
        </p:spPr>
        <p:txBody>
          <a:bodyPr/>
          <a:lstStyle/>
          <a:p>
            <a:r>
              <a:rPr kumimoji="1" lang="ja-JP" altLang="en-US" sz="2400" dirty="0"/>
              <a:t>２．</a:t>
            </a:r>
            <a:r>
              <a:rPr lang="ja-JP" altLang="en-US" sz="2400" dirty="0"/>
              <a:t>フォームへの入力</a:t>
            </a:r>
            <a:r>
              <a:rPr lang="en-US" altLang="ja-JP" sz="2400" dirty="0"/>
              <a:t>(</a:t>
            </a:r>
            <a:r>
              <a:rPr lang="ja-JP" altLang="en-US" sz="2400" dirty="0"/>
              <a:t>週次報告</a:t>
            </a:r>
            <a:r>
              <a:rPr lang="en-US" altLang="ja-JP" sz="2400" dirty="0"/>
              <a:t>)  </a:t>
            </a:r>
            <a:r>
              <a:rPr lang="ja-JP" altLang="en-US" sz="2400" dirty="0"/>
              <a:t>・・・・・</a:t>
            </a:r>
            <a:endParaRPr kumimoji="1" lang="ja-JP" altLang="en-US" sz="2400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FA7AA60-5350-49FF-820D-99653B47D5A8}"/>
              </a:ext>
            </a:extLst>
          </p:cNvPr>
          <p:cNvCxnSpPr/>
          <p:nvPr/>
        </p:nvCxnSpPr>
        <p:spPr>
          <a:xfrm>
            <a:off x="735062" y="2696705"/>
            <a:ext cx="0" cy="37050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71687D5-2A7A-48FB-A109-CC8F05F8CC7A}"/>
              </a:ext>
            </a:extLst>
          </p:cNvPr>
          <p:cNvSpPr txBox="1"/>
          <p:nvPr/>
        </p:nvSpPr>
        <p:spPr>
          <a:xfrm>
            <a:off x="7467694" y="2657056"/>
            <a:ext cx="788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P3</a:t>
            </a:r>
            <a:endParaRPr kumimoji="1" lang="ja-JP" altLang="en-US" sz="24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7F7F902-9A2D-48CE-9E71-48E5E4F6FE13}"/>
              </a:ext>
            </a:extLst>
          </p:cNvPr>
          <p:cNvSpPr txBox="1"/>
          <p:nvPr/>
        </p:nvSpPr>
        <p:spPr>
          <a:xfrm>
            <a:off x="7467694" y="3629688"/>
            <a:ext cx="788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P7</a:t>
            </a:r>
            <a:endParaRPr kumimoji="1" lang="ja-JP" altLang="en-US" sz="2400" dirty="0"/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DBA359B1-E659-48FB-835B-E6FB054B91A6}"/>
              </a:ext>
            </a:extLst>
          </p:cNvPr>
          <p:cNvSpPr txBox="1">
            <a:spLocks/>
          </p:cNvSpPr>
          <p:nvPr/>
        </p:nvSpPr>
        <p:spPr>
          <a:xfrm>
            <a:off x="758185" y="4556967"/>
            <a:ext cx="6569536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5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50397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9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9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9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３．情報共有、フィードバック ・・・・・・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BCF0F96-E1EB-4344-9A71-E0D936AA44A3}"/>
              </a:ext>
            </a:extLst>
          </p:cNvPr>
          <p:cNvSpPr txBox="1"/>
          <p:nvPr/>
        </p:nvSpPr>
        <p:spPr>
          <a:xfrm>
            <a:off x="7464449" y="4523205"/>
            <a:ext cx="788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P11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5390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2FCBFE-4F48-4285-8A0A-56D1F11EE3D1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141105" y="2223538"/>
            <a:ext cx="9252654" cy="3087232"/>
          </a:xfrm>
        </p:spPr>
        <p:txBody>
          <a:bodyPr>
            <a:noAutofit/>
          </a:bodyPr>
          <a:lstStyle/>
          <a:p>
            <a:r>
              <a:rPr lang="ja-JP" altLang="en-US" sz="2000" dirty="0"/>
              <a:t>・</a:t>
            </a:r>
            <a:r>
              <a:rPr lang="ja-JP" altLang="en-US" sz="2000" u="sng" dirty="0"/>
              <a:t>平日は原則１日１回</a:t>
            </a:r>
            <a:r>
              <a:rPr lang="ja-JP" altLang="en-US" sz="2000" dirty="0"/>
              <a:t>、</a:t>
            </a:r>
            <a:r>
              <a:rPr lang="ja-JP" altLang="en-US" sz="2000" dirty="0">
                <a:hlinkClick r:id="rId2"/>
              </a:rPr>
              <a:t>フォーム</a:t>
            </a:r>
            <a:r>
              <a:rPr lang="ja-JP" altLang="en-US" sz="2000" dirty="0"/>
              <a:t>にアクセスして入力ください（ポータル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　サイトからアクセス可能）。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・土日等の入力困難な日は、次回入力時にまとめて入力可（遡り入力不要）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en-US" altLang="ja-JP" sz="1800" dirty="0">
                <a:hlinkClick r:id="rId2"/>
              </a:rPr>
              <a:t>https://hyogoken.form.kintoneapp.com/public/69824b80459fba2bd05195ddb0ee3f2fef99f281f17740ee56f929f5dec8cde0</a:t>
            </a:r>
            <a:endParaRPr lang="en-US" altLang="ja-JP" sz="1800" dirty="0"/>
          </a:p>
          <a:p>
            <a:pPr>
              <a:spcBef>
                <a:spcPts val="800"/>
              </a:spcBef>
            </a:pPr>
            <a:r>
              <a:rPr lang="en-US" altLang="ja-JP" sz="2000" dirty="0"/>
              <a:t>※</a:t>
            </a:r>
            <a:r>
              <a:rPr lang="ja-JP" altLang="en-US" sz="2000" dirty="0"/>
              <a:t>入力に</a:t>
            </a:r>
            <a:r>
              <a:rPr lang="en-US" altLang="ja-JP" sz="2000" dirty="0"/>
              <a:t>ID</a:t>
            </a:r>
            <a:r>
              <a:rPr lang="ja-JP" altLang="en-US" sz="2000" dirty="0"/>
              <a:t>、パスワードは不要なため、当番制での入力も可能です。</a:t>
            </a:r>
            <a:endParaRPr lang="en-US" altLang="ja-JP" sz="2000" dirty="0"/>
          </a:p>
          <a:p>
            <a:pPr>
              <a:spcBef>
                <a:spcPts val="800"/>
              </a:spcBef>
            </a:pPr>
            <a:r>
              <a:rPr lang="en-US" altLang="ja-JP" sz="2000" dirty="0"/>
              <a:t>※</a:t>
            </a:r>
            <a:r>
              <a:rPr lang="ja-JP" altLang="en-US" sz="2000" dirty="0"/>
              <a:t>前回回答内容を確認したい場合は、</a:t>
            </a:r>
            <a:r>
              <a:rPr lang="ja-JP" altLang="en-US" sz="2000" dirty="0">
                <a:hlinkClick r:id="rId3"/>
              </a:rPr>
              <a:t>こちら</a:t>
            </a:r>
            <a:r>
              <a:rPr lang="ja-JP" altLang="en-US" sz="2000" dirty="0"/>
              <a:t>でご確認いただけます。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en-US" altLang="ja-JP" sz="2000" dirty="0">
                <a:hlinkClick r:id="rId3"/>
              </a:rPr>
              <a:t>https://hyogoken.viewer.kintoneapp.com/public/syounikansensyousystem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ja-JP" altLang="en-US" sz="2000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5821" y="1715938"/>
            <a:ext cx="4967731" cy="720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（１）入力方法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BD9F97F6-C0AC-4E2C-BA00-6933E555598B}"/>
              </a:ext>
            </a:extLst>
          </p:cNvPr>
          <p:cNvSpPr txBox="1">
            <a:spLocks/>
          </p:cNvSpPr>
          <p:nvPr/>
        </p:nvSpPr>
        <p:spPr>
          <a:xfrm>
            <a:off x="735821" y="5567827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（２）入力内容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65D4A171-89A3-468B-ACB1-59991D2FA3AA}"/>
              </a:ext>
            </a:extLst>
          </p:cNvPr>
          <p:cNvSpPr txBox="1">
            <a:spLocks/>
          </p:cNvSpPr>
          <p:nvPr/>
        </p:nvSpPr>
        <p:spPr>
          <a:xfrm>
            <a:off x="1141105" y="5892865"/>
            <a:ext cx="8933061" cy="144046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・「１．医療機関情報等」、「２．現在の入院状況</a:t>
            </a:r>
            <a:r>
              <a:rPr lang="en-US" altLang="ja-JP" sz="2000" dirty="0"/>
              <a:t>(</a:t>
            </a:r>
            <a:r>
              <a:rPr lang="ja-JP" altLang="en-US" sz="2000" dirty="0"/>
              <a:t>小児感染症患者</a:t>
            </a:r>
            <a:r>
              <a:rPr lang="en-US" altLang="ja-JP" sz="2000" dirty="0"/>
              <a:t>)</a:t>
            </a:r>
            <a:r>
              <a:rPr lang="ja-JP" altLang="en-US" sz="2000" dirty="0"/>
              <a:t>」、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「３．医療提供体制」、「４．補足説明」の４区分の項目を入力します。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・必須項目</a:t>
            </a:r>
            <a:r>
              <a:rPr lang="en-US" altLang="ja-JP" sz="2000" dirty="0"/>
              <a:t>(</a:t>
            </a:r>
            <a:r>
              <a:rPr lang="ja-JP" altLang="en-US" sz="2000" dirty="0">
                <a:solidFill>
                  <a:srgbClr val="FF0000"/>
                </a:solidFill>
              </a:rPr>
              <a:t>＊</a:t>
            </a:r>
            <a:r>
              <a:rPr lang="ja-JP" altLang="en-US" sz="2000" dirty="0"/>
              <a:t>のついたもの）と任意項目があります。</a:t>
            </a:r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5989267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１．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日次報告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93A17A-9136-4A5B-9E79-398807959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263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BD9F97F6-C0AC-4E2C-BA00-6933E555598B}"/>
              </a:ext>
            </a:extLst>
          </p:cNvPr>
          <p:cNvSpPr txBox="1">
            <a:spLocks/>
          </p:cNvSpPr>
          <p:nvPr/>
        </p:nvSpPr>
        <p:spPr>
          <a:xfrm>
            <a:off x="1186719" y="2397679"/>
            <a:ext cx="404152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①医療機関情報等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65D4A171-89A3-468B-ACB1-59991D2FA3AA}"/>
              </a:ext>
            </a:extLst>
          </p:cNvPr>
          <p:cNvSpPr txBox="1">
            <a:spLocks/>
          </p:cNvSpPr>
          <p:nvPr/>
        </p:nvSpPr>
        <p:spPr>
          <a:xfrm>
            <a:off x="1186719" y="2772596"/>
            <a:ext cx="8933061" cy="148943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1200"/>
              </a:spcBef>
            </a:pPr>
            <a:r>
              <a:rPr lang="ja-JP" altLang="en-US" sz="2000" dirty="0"/>
              <a:t>・日付は、原則操作不要。前日以前の情報を遡り入力する場合のみ、</a:t>
            </a:r>
            <a:endParaRPr lang="en-US" altLang="ja-JP" sz="2000" dirty="0"/>
          </a:p>
          <a:p>
            <a:pPr indent="-457200">
              <a:spcBef>
                <a:spcPts val="0"/>
              </a:spcBef>
            </a:pPr>
            <a:r>
              <a:rPr lang="ja-JP" altLang="en-US" sz="2000" dirty="0"/>
              <a:t>　表示されている日付をクリックして、カレンダーから日付を選択</a:t>
            </a:r>
            <a:endParaRPr lang="en-US" altLang="ja-JP" sz="2000" dirty="0"/>
          </a:p>
          <a:p>
            <a:pPr indent="-457200">
              <a:spcBef>
                <a:spcPts val="1200"/>
              </a:spcBef>
            </a:pPr>
            <a:r>
              <a:rPr lang="ja-JP" altLang="en-US" sz="2000" dirty="0"/>
              <a:t>・医療機関名</a:t>
            </a:r>
            <a:r>
              <a:rPr lang="en-US" altLang="ja-JP" sz="2000" dirty="0"/>
              <a:t>(</a:t>
            </a:r>
            <a:r>
              <a:rPr lang="ja-JP" altLang="en-US" sz="2000" dirty="0"/>
              <a:t>プルダウン選択</a:t>
            </a:r>
            <a:r>
              <a:rPr lang="en-US" altLang="ja-JP" sz="2000" dirty="0"/>
              <a:t>)</a:t>
            </a:r>
            <a:r>
              <a:rPr lang="ja-JP" altLang="en-US" sz="2000" dirty="0"/>
              <a:t>と入力者名を入力</a:t>
            </a:r>
            <a:endParaRPr lang="en-US" altLang="ja-JP" sz="2000" dirty="0"/>
          </a:p>
          <a:p>
            <a:pPr indent="-457200">
              <a:spcBef>
                <a:spcPts val="1200"/>
              </a:spcBef>
            </a:pPr>
            <a:r>
              <a:rPr lang="ja-JP" altLang="en-US" sz="2000" dirty="0"/>
              <a:t>・入力者名は、共有</a:t>
            </a:r>
            <a:r>
              <a:rPr lang="en-US" altLang="ja-JP" sz="2000" dirty="0"/>
              <a:t>HP</a:t>
            </a:r>
            <a:r>
              <a:rPr lang="ja-JP" altLang="en-US" sz="2000" dirty="0"/>
              <a:t>には掲載しません</a:t>
            </a:r>
            <a:endParaRPr lang="en-US" altLang="ja-JP" sz="2000" dirty="0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6189591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１．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日次報告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1141107" y="4686697"/>
            <a:ext cx="559076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②現在の入院状況</a:t>
            </a:r>
            <a:r>
              <a:rPr lang="en-US" altLang="ja-JP" sz="2400" dirty="0"/>
              <a:t>(</a:t>
            </a:r>
            <a:r>
              <a:rPr lang="ja-JP" altLang="en-US" sz="2400" dirty="0"/>
              <a:t>小児感染症患者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E0329CB-AA28-44DF-BD39-11F27740E3F8}"/>
              </a:ext>
            </a:extLst>
          </p:cNvPr>
          <p:cNvSpPr txBox="1">
            <a:spLocks/>
          </p:cNvSpPr>
          <p:nvPr/>
        </p:nvSpPr>
        <p:spPr>
          <a:xfrm>
            <a:off x="1186719" y="5100243"/>
            <a:ext cx="8933061" cy="217058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</a:t>
            </a:r>
            <a:r>
              <a:rPr lang="ja-JP" altLang="en-US" sz="2000" u="sng" dirty="0"/>
              <a:t>６種類の疾患</a:t>
            </a:r>
            <a:r>
              <a:rPr lang="en-US" altLang="ja-JP" sz="2000" dirty="0"/>
              <a:t>(</a:t>
            </a:r>
            <a:r>
              <a:rPr lang="ja-JP" altLang="en-US" sz="2000" dirty="0"/>
              <a:t>新型ｺﾛﾅｳｲﾙｽ、</a:t>
            </a:r>
            <a:r>
              <a:rPr lang="en-US" altLang="ja-JP" sz="2000" dirty="0"/>
              <a:t>RS</a:t>
            </a:r>
            <a:r>
              <a:rPr lang="ja-JP" altLang="en-US" sz="2000" dirty="0"/>
              <a:t>ｳｲﾙｽ、ｲﾝﾌﾙｴﾝｻﾞｳｲﾙｽ、ﾋﾄﾒﾀﾆｭｰﾓｳｲﾙｽ、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肺炎ﾏｲｺﾌﾟﾗｽﾞﾏ、ｱﾃﾞﾉｳｲﾙｽ</a:t>
            </a:r>
            <a:r>
              <a:rPr lang="en-US" altLang="ja-JP" sz="2000" dirty="0"/>
              <a:t>)</a:t>
            </a:r>
            <a:r>
              <a:rPr lang="ja-JP" altLang="en-US" sz="2000" u="sng" dirty="0"/>
              <a:t>とその他感染症が入力対象</a:t>
            </a:r>
            <a:endParaRPr lang="en-US" altLang="ja-JP" sz="2000" u="sng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・まず、疾患ごとの小児入院患者の有無を選択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デフォルト表示は「なし」。「あり」を選択した場合は、詳細入力欄が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表示されるので、病床内訳や新規発生者といった詳細情報を入力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880AC944-A497-4C7E-B1B1-A1DCC3FA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302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5102472-B1E9-4DBB-9FF1-3F66A12BB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359" y="5041527"/>
            <a:ext cx="9668797" cy="170521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6361051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１．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日次報告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983452" y="2236853"/>
            <a:ext cx="5590769" cy="409854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②現在の入院状況</a:t>
            </a:r>
            <a:r>
              <a:rPr lang="en-US" altLang="ja-JP" sz="2400" dirty="0"/>
              <a:t>(</a:t>
            </a:r>
            <a:r>
              <a:rPr lang="ja-JP" altLang="en-US" sz="2400" dirty="0"/>
              <a:t>小児感染症患者</a:t>
            </a:r>
            <a:r>
              <a:rPr lang="en-US" altLang="ja-JP" sz="2400" dirty="0"/>
              <a:t>)(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020B0502-8807-44CE-B08E-DD4EEE4A7461}"/>
              </a:ext>
            </a:extLst>
          </p:cNvPr>
          <p:cNvSpPr/>
          <p:nvPr/>
        </p:nvSpPr>
        <p:spPr>
          <a:xfrm>
            <a:off x="4503087" y="4373427"/>
            <a:ext cx="842819" cy="659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E9F1C74-FF46-4F52-9578-E3EF656A78F1}"/>
              </a:ext>
            </a:extLst>
          </p:cNvPr>
          <p:cNvSpPr txBox="1"/>
          <p:nvPr/>
        </p:nvSpPr>
        <p:spPr>
          <a:xfrm>
            <a:off x="801322" y="6926740"/>
            <a:ext cx="798007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病床別の内訳、新規発生者数</a:t>
            </a:r>
            <a:r>
              <a:rPr lang="en-US" altLang="ja-JP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前回入力時からの新規</a:t>
            </a:r>
            <a:r>
              <a:rPr lang="en-US" altLang="ja-JP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を疾患ごとに入力</a:t>
            </a:r>
            <a:endParaRPr kumimoji="1" lang="ja-JP" altLang="en-US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吹き出し: 折線 19">
            <a:extLst>
              <a:ext uri="{FF2B5EF4-FFF2-40B4-BE49-F238E27FC236}">
                <a16:creationId xmlns:a16="http://schemas.microsoft.com/office/drawing/2014/main" id="{4A76A125-1355-412E-A99B-478644B6D46D}"/>
              </a:ext>
            </a:extLst>
          </p:cNvPr>
          <p:cNvSpPr/>
          <p:nvPr/>
        </p:nvSpPr>
        <p:spPr>
          <a:xfrm>
            <a:off x="7502158" y="5356468"/>
            <a:ext cx="1279234" cy="369332"/>
          </a:xfrm>
          <a:prstGeom prst="borderCallout2">
            <a:avLst>
              <a:gd name="adj1" fmla="val 25016"/>
              <a:gd name="adj2" fmla="val -939"/>
              <a:gd name="adj3" fmla="val 25016"/>
              <a:gd name="adj4" fmla="val -17899"/>
              <a:gd name="adj5" fmla="val 112500"/>
              <a:gd name="adj6" fmla="val -4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自動計算</a:t>
            </a:r>
          </a:p>
        </p:txBody>
      </p:sp>
      <p:sp>
        <p:nvSpPr>
          <p:cNvPr id="25" name="スライド番号プレースホルダー 24">
            <a:extLst>
              <a:ext uri="{FF2B5EF4-FFF2-40B4-BE49-F238E27FC236}">
                <a16:creationId xmlns:a16="http://schemas.microsoft.com/office/drawing/2014/main" id="{3D76CF77-5F24-4194-BE29-086DB1B6C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D5275AB-362A-40E4-A635-E72F6E9B817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49"/>
          <a:stretch/>
        </p:blipFill>
        <p:spPr>
          <a:xfrm>
            <a:off x="599688" y="2646707"/>
            <a:ext cx="9668797" cy="17182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D5CC290A-34D4-4F5E-A5F1-DBBF5FE36DD2}"/>
              </a:ext>
            </a:extLst>
          </p:cNvPr>
          <p:cNvSpPr/>
          <p:nvPr/>
        </p:nvSpPr>
        <p:spPr>
          <a:xfrm>
            <a:off x="3896414" y="2635866"/>
            <a:ext cx="6093562" cy="588630"/>
          </a:xfrm>
          <a:prstGeom prst="wedgeRoundRectCallout">
            <a:avLst>
              <a:gd name="adj1" fmla="val -40372"/>
              <a:gd name="adj2" fmla="val 125679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ラジオボタンで有無を選択。デフォルト表示は「なし」。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「あり」を選択すると詳細入力欄が出現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E072CC-8ADA-4747-86B4-4B0753924901}"/>
              </a:ext>
            </a:extLst>
          </p:cNvPr>
          <p:cNvSpPr/>
          <p:nvPr/>
        </p:nvSpPr>
        <p:spPr>
          <a:xfrm>
            <a:off x="3289741" y="3702282"/>
            <a:ext cx="1213346" cy="58863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931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BD9F97F6-C0AC-4E2C-BA00-6933E555598B}"/>
              </a:ext>
            </a:extLst>
          </p:cNvPr>
          <p:cNvSpPr txBox="1">
            <a:spLocks/>
          </p:cNvSpPr>
          <p:nvPr/>
        </p:nvSpPr>
        <p:spPr>
          <a:xfrm>
            <a:off x="1186719" y="2287204"/>
            <a:ext cx="404152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③医療提供体制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65D4A171-89A3-468B-ACB1-59991D2FA3AA}"/>
              </a:ext>
            </a:extLst>
          </p:cNvPr>
          <p:cNvSpPr txBox="1">
            <a:spLocks/>
          </p:cNvSpPr>
          <p:nvPr/>
        </p:nvSpPr>
        <p:spPr>
          <a:xfrm>
            <a:off x="1184184" y="2621318"/>
            <a:ext cx="9079168" cy="174586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・「感染症入院患者の受入」について、〇、△、</a:t>
            </a:r>
            <a:r>
              <a:rPr lang="en-US" altLang="ja-JP" sz="2000" dirty="0"/>
              <a:t>×</a:t>
            </a:r>
            <a:r>
              <a:rPr lang="ja-JP" altLang="en-US" sz="2000" dirty="0"/>
              <a:t>の３段階で度合いを表記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空床状況の大体の目安は、○ ５床以上、△ １～４床、</a:t>
            </a:r>
            <a:r>
              <a:rPr lang="en-US" altLang="ja-JP" sz="2000" dirty="0"/>
              <a:t>×</a:t>
            </a:r>
            <a:r>
              <a:rPr lang="ja-JP" altLang="en-US" sz="2000" dirty="0"/>
              <a:t> ０床（満床）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・入院受入患者に係る条件等がある場合は、備考欄への記載で共有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・時間帯別についても、○、△、</a:t>
            </a:r>
            <a:r>
              <a:rPr lang="en-US" altLang="ja-JP" sz="2000" dirty="0"/>
              <a:t>×</a:t>
            </a:r>
            <a:r>
              <a:rPr lang="ja-JP" altLang="en-US" sz="2000" dirty="0"/>
              <a:t>（ひっ迫度低→高）で表記（任意入力）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</a:t>
            </a:r>
            <a:endParaRPr lang="en-US" altLang="ja-JP" sz="2000" dirty="0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7" y="972730"/>
            <a:ext cx="6019110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１．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日次報告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1141107" y="4410206"/>
            <a:ext cx="559076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④補足説明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E0329CB-AA28-44DF-BD39-11F27740E3F8}"/>
              </a:ext>
            </a:extLst>
          </p:cNvPr>
          <p:cNvSpPr txBox="1">
            <a:spLocks/>
          </p:cNvSpPr>
          <p:nvPr/>
        </p:nvSpPr>
        <p:spPr>
          <a:xfrm>
            <a:off x="1128205" y="4832095"/>
            <a:ext cx="8933061" cy="217058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・診療のひっ迫状況や、体制確保に関する問題点</a:t>
            </a:r>
            <a:r>
              <a:rPr lang="en-US" altLang="ja-JP" sz="2000" dirty="0"/>
              <a:t>(</a:t>
            </a:r>
            <a:r>
              <a:rPr lang="ja-JP" altLang="en-US" sz="2000" dirty="0"/>
              <a:t>薬剤、資材の不足等</a:t>
            </a:r>
            <a:r>
              <a:rPr lang="en-US" altLang="ja-JP" sz="2000" dirty="0"/>
              <a:t>)</a:t>
            </a:r>
            <a:r>
              <a:rPr lang="ja-JP" altLang="en-US" sz="2000" dirty="0"/>
              <a:t>等を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フリー記載</a:t>
            </a:r>
            <a:r>
              <a:rPr lang="en-US" altLang="ja-JP" sz="2000" dirty="0"/>
              <a:t>(</a:t>
            </a:r>
            <a:r>
              <a:rPr lang="ja-JP" altLang="en-US" sz="2000" dirty="0"/>
              <a:t>所感を記載いただくイメージ</a:t>
            </a:r>
            <a:r>
              <a:rPr lang="en-US" altLang="ja-JP" sz="2000" dirty="0"/>
              <a:t>)</a:t>
            </a:r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ja-JP" altLang="en-US" sz="1600" dirty="0"/>
              <a:t>例：発熱患者の受診で救急外来がﾊﾟﾝｸ状態、解熱剤が入手困難、</a:t>
            </a:r>
            <a:r>
              <a:rPr lang="en-US" altLang="ja-JP" sz="1600" dirty="0"/>
              <a:t>PPE</a:t>
            </a:r>
            <a:r>
              <a:rPr lang="ja-JP" altLang="en-US" sz="1600" dirty="0"/>
              <a:t>や検査ｷｯﾄが不足　等</a:t>
            </a:r>
            <a:endParaRPr lang="en-US" altLang="ja-JP" sz="16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</a:t>
            </a:r>
            <a:r>
              <a:rPr lang="ja-JP" altLang="en-US" sz="2000" b="1" dirty="0">
                <a:solidFill>
                  <a:srgbClr val="FF0000"/>
                </a:solidFill>
              </a:rPr>
              <a:t>災害時の緊急情報の発信欄としても使用可能</a:t>
            </a:r>
            <a:r>
              <a:rPr lang="ja-JP" altLang="en-US" sz="2000" dirty="0"/>
              <a:t>。その場合、本欄を見て連絡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する場合があるため、</a:t>
            </a:r>
            <a:r>
              <a:rPr lang="ja-JP" altLang="en-US" sz="2000" u="sng" dirty="0"/>
              <a:t>所属・担当者名、連絡先もできる限り記載</a:t>
            </a:r>
            <a:endParaRPr lang="en-US" altLang="ja-JP" sz="20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3B5D959-BBBB-4382-973E-FC2231475E40}"/>
              </a:ext>
            </a:extLst>
          </p:cNvPr>
          <p:cNvSpPr txBox="1"/>
          <p:nvPr/>
        </p:nvSpPr>
        <p:spPr>
          <a:xfrm>
            <a:off x="1018715" y="6849007"/>
            <a:ext cx="841906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「確認」ボタンを押し、遷移した画面で「回答」ボタンを押すと入力完了</a:t>
            </a:r>
            <a:endParaRPr kumimoji="1" lang="ja-JP" altLang="en-US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7D6C648-6255-41AD-B694-26EFCAC7D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927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2FCBFE-4F48-4285-8A0A-56D1F11EE3D1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141105" y="2301027"/>
            <a:ext cx="9252654" cy="2897827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ja-JP" altLang="en-US" sz="2000" dirty="0"/>
              <a:t>・</a:t>
            </a:r>
            <a:r>
              <a:rPr lang="ja-JP" altLang="en-US" sz="2000" u="sng" dirty="0"/>
              <a:t>週１回、毎週火曜日</a:t>
            </a:r>
            <a:r>
              <a:rPr lang="ja-JP" altLang="en-US" sz="2000" dirty="0"/>
              <a:t>に</a:t>
            </a:r>
            <a:r>
              <a:rPr lang="ja-JP" altLang="en-US" sz="2000" dirty="0">
                <a:hlinkClick r:id="rId2"/>
              </a:rPr>
              <a:t>フォーム</a:t>
            </a:r>
            <a:r>
              <a:rPr lang="ja-JP" altLang="en-US" sz="2000" dirty="0"/>
              <a:t>にアクセスして入力ください（ポータル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　サイトからアクセス可能）。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ja-JP" altLang="en-US" sz="2000" dirty="0"/>
              <a:t>・報告対象期間は、</a:t>
            </a:r>
            <a:r>
              <a:rPr lang="ja-JP" altLang="en-US" sz="2000" u="sng" dirty="0"/>
              <a:t>前週の月曜日から日曜日</a:t>
            </a:r>
            <a:r>
              <a:rPr lang="ja-JP" altLang="en-US" sz="2000" dirty="0"/>
              <a:t>です。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en-US" altLang="ja-JP" sz="2000" dirty="0">
                <a:hlinkClick r:id="rId2"/>
              </a:rPr>
              <a:t>https://hyogoken.form.kintoneapp.com/public/000c3f33ad9df4a72df9619fcb282e5ab7c7c6adddebb8f582808b88056e7dbd</a:t>
            </a:r>
            <a:endParaRPr lang="en-US" altLang="ja-JP" sz="2000" dirty="0"/>
          </a:p>
          <a:p>
            <a:pPr>
              <a:spcBef>
                <a:spcPts val="800"/>
              </a:spcBef>
            </a:pPr>
            <a:r>
              <a:rPr lang="en-US" altLang="ja-JP" sz="2000" dirty="0"/>
              <a:t>※</a:t>
            </a:r>
            <a:r>
              <a:rPr lang="ja-JP" altLang="en-US" sz="2000" dirty="0"/>
              <a:t>入力に</a:t>
            </a:r>
            <a:r>
              <a:rPr lang="en-US" altLang="ja-JP" sz="2000" dirty="0"/>
              <a:t>ID</a:t>
            </a:r>
            <a:r>
              <a:rPr lang="ja-JP" altLang="en-US" sz="2000" dirty="0"/>
              <a:t>、パスワードは不要なため、当番制での入力も可能です。</a:t>
            </a:r>
            <a:endParaRPr lang="en-US" altLang="ja-JP" sz="2000" dirty="0"/>
          </a:p>
          <a:p>
            <a:pPr>
              <a:spcBef>
                <a:spcPts val="800"/>
              </a:spcBef>
            </a:pPr>
            <a:r>
              <a:rPr lang="en-US" altLang="ja-JP" sz="2000" dirty="0"/>
              <a:t>※</a:t>
            </a:r>
            <a:r>
              <a:rPr lang="ja-JP" altLang="en-US" sz="2000" dirty="0"/>
              <a:t>週次報告にはリアルタイム共有機能がないため、</a:t>
            </a:r>
            <a:r>
              <a:rPr lang="ja-JP" altLang="en-US" sz="2000" u="sng" dirty="0"/>
              <a:t>災害時等有事の際は、</a:t>
            </a:r>
            <a:endParaRPr lang="en-US" altLang="ja-JP" sz="2000" u="sng" dirty="0"/>
          </a:p>
          <a:p>
            <a:pPr>
              <a:spcBef>
                <a:spcPts val="300"/>
              </a:spcBef>
            </a:pPr>
            <a:r>
              <a:rPr lang="ja-JP" altLang="en-US" sz="2000" dirty="0"/>
              <a:t>　</a:t>
            </a:r>
            <a:r>
              <a:rPr lang="ja-JP" altLang="en-US" sz="2000" u="sng" dirty="0"/>
              <a:t>日次報告フォームで入力・情報発信</a:t>
            </a:r>
            <a:r>
              <a:rPr lang="ja-JP" altLang="en-US" sz="2000" dirty="0"/>
              <a:t>いただけます。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ja-JP" altLang="en-US" sz="2000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5821" y="1715938"/>
            <a:ext cx="4967731" cy="720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（１）入力方法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BD9F97F6-C0AC-4E2C-BA00-6933E555598B}"/>
              </a:ext>
            </a:extLst>
          </p:cNvPr>
          <p:cNvSpPr txBox="1">
            <a:spLocks/>
          </p:cNvSpPr>
          <p:nvPr/>
        </p:nvSpPr>
        <p:spPr>
          <a:xfrm>
            <a:off x="866825" y="5574477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（２）入力内容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65D4A171-89A3-468B-ACB1-59991D2FA3AA}"/>
              </a:ext>
            </a:extLst>
          </p:cNvPr>
          <p:cNvSpPr txBox="1">
            <a:spLocks/>
          </p:cNvSpPr>
          <p:nvPr/>
        </p:nvSpPr>
        <p:spPr>
          <a:xfrm>
            <a:off x="1141105" y="5923857"/>
            <a:ext cx="8933061" cy="144046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・「１．医療機関情報等」、「２．報告対象期間中の入院状況」、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「３．補足説明」の３区分の項目を入力します。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・必須項目</a:t>
            </a:r>
            <a:r>
              <a:rPr lang="en-US" altLang="ja-JP" sz="2000" dirty="0"/>
              <a:t>(</a:t>
            </a:r>
            <a:r>
              <a:rPr lang="ja-JP" altLang="en-US" sz="2000" dirty="0">
                <a:solidFill>
                  <a:srgbClr val="FF0000"/>
                </a:solidFill>
              </a:rPr>
              <a:t>＊</a:t>
            </a:r>
            <a:r>
              <a:rPr lang="ja-JP" altLang="en-US" sz="2000" dirty="0"/>
              <a:t>のついたもの）と任意項目があります。</a:t>
            </a:r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5989267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２．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週次報告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93A17A-9136-4A5B-9E79-398807959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172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BD9F97F6-C0AC-4E2C-BA00-6933E555598B}"/>
              </a:ext>
            </a:extLst>
          </p:cNvPr>
          <p:cNvSpPr txBox="1">
            <a:spLocks/>
          </p:cNvSpPr>
          <p:nvPr/>
        </p:nvSpPr>
        <p:spPr>
          <a:xfrm>
            <a:off x="1186719" y="2397679"/>
            <a:ext cx="404152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①医療機関情報等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65D4A171-89A3-468B-ACB1-59991D2FA3AA}"/>
              </a:ext>
            </a:extLst>
          </p:cNvPr>
          <p:cNvSpPr txBox="1">
            <a:spLocks/>
          </p:cNvSpPr>
          <p:nvPr/>
        </p:nvSpPr>
        <p:spPr>
          <a:xfrm>
            <a:off x="1186719" y="2803592"/>
            <a:ext cx="8933061" cy="13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1200"/>
              </a:spcBef>
            </a:pPr>
            <a:r>
              <a:rPr lang="ja-JP" altLang="en-US" sz="2000" dirty="0"/>
              <a:t>・報告対象期間（前週月曜日から日曜日）をプルダウンで選択</a:t>
            </a:r>
            <a:endParaRPr lang="en-US" altLang="ja-JP" sz="2000" dirty="0"/>
          </a:p>
          <a:p>
            <a:pPr indent="-457200">
              <a:spcBef>
                <a:spcPts val="800"/>
              </a:spcBef>
            </a:pPr>
            <a:r>
              <a:rPr lang="ja-JP" altLang="en-US" sz="2000" dirty="0"/>
              <a:t>・虫眼鏡ボタンを押して医療機関名を選択し、入力者名を入力</a:t>
            </a:r>
            <a:endParaRPr lang="en-US" altLang="ja-JP" sz="2000" dirty="0"/>
          </a:p>
          <a:p>
            <a:pPr indent="-457200">
              <a:spcBef>
                <a:spcPts val="80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（自動入力）と記載のある欄は、自動反映</a:t>
            </a:r>
            <a:endParaRPr lang="en-US" altLang="ja-JP" sz="2000" dirty="0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6189591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２．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週次報告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1141106" y="4412990"/>
            <a:ext cx="559076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②報告対象期間中の入院状況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E0329CB-AA28-44DF-BD39-11F27740E3F8}"/>
              </a:ext>
            </a:extLst>
          </p:cNvPr>
          <p:cNvSpPr txBox="1">
            <a:spLocks/>
          </p:cNvSpPr>
          <p:nvPr/>
        </p:nvSpPr>
        <p:spPr>
          <a:xfrm>
            <a:off x="1186719" y="4822844"/>
            <a:ext cx="8933061" cy="244798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1102"/>
              </a:spcBef>
              <a:buFont typeface="+mj-lt"/>
              <a:buNone/>
              <a:defRPr kumimoji="1" sz="1500" b="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457200">
              <a:spcBef>
                <a:spcPts val="600"/>
              </a:spcBef>
            </a:pPr>
            <a:r>
              <a:rPr lang="ja-JP" altLang="en-US" sz="2000" dirty="0"/>
              <a:t>・</a:t>
            </a:r>
            <a:r>
              <a:rPr lang="ja-JP" altLang="en-US" sz="2000" u="sng" dirty="0"/>
              <a:t>６種類の疾患</a:t>
            </a:r>
            <a:r>
              <a:rPr lang="en-US" altLang="ja-JP" sz="2000" dirty="0"/>
              <a:t>(</a:t>
            </a:r>
            <a:r>
              <a:rPr lang="ja-JP" altLang="en-US" sz="2000" dirty="0"/>
              <a:t>新型ｺﾛﾅｳｲﾙｽ、</a:t>
            </a:r>
            <a:r>
              <a:rPr lang="en-US" altLang="ja-JP" sz="2000" dirty="0"/>
              <a:t>RS</a:t>
            </a:r>
            <a:r>
              <a:rPr lang="ja-JP" altLang="en-US" sz="2000" dirty="0"/>
              <a:t>ｳｲﾙｽ、ｲﾝﾌﾙｴﾝｻﾞｳｲﾙｽ、ﾋﾄﾒﾀﾆｭｰﾓｳｲﾙｽ、</a:t>
            </a:r>
            <a:endParaRPr lang="en-US" altLang="ja-JP" sz="2000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肺炎ﾏｲｺﾌﾟﾗｽﾞﾏ、ｱﾃﾞﾉｳｲﾙｽ</a:t>
            </a:r>
            <a:r>
              <a:rPr lang="en-US" altLang="ja-JP" sz="2000" dirty="0"/>
              <a:t>)</a:t>
            </a:r>
            <a:r>
              <a:rPr lang="ja-JP" altLang="en-US" sz="2000" u="sng" dirty="0"/>
              <a:t>とその他感染症が入力対象</a:t>
            </a:r>
            <a:endParaRPr lang="en-US" altLang="ja-JP" sz="2000" u="sng" dirty="0"/>
          </a:p>
          <a:p>
            <a:pPr indent="-457200">
              <a:spcBef>
                <a:spcPts val="1200"/>
              </a:spcBef>
            </a:pPr>
            <a:r>
              <a:rPr lang="ja-JP" altLang="en-US" sz="2000" dirty="0"/>
              <a:t>・</a:t>
            </a:r>
            <a:r>
              <a:rPr lang="en-US" altLang="ja-JP" sz="2000" u="sng" dirty="0"/>
              <a:t>｢</a:t>
            </a:r>
            <a:r>
              <a:rPr lang="ja-JP" altLang="en-US" sz="2000" u="sng" dirty="0"/>
              <a:t>報告対象期間中の新規患者</a:t>
            </a:r>
            <a:r>
              <a:rPr lang="en-US" altLang="ja-JP" sz="2000" u="sng" dirty="0"/>
              <a:t>｣</a:t>
            </a:r>
            <a:r>
              <a:rPr lang="ja-JP" altLang="en-US" sz="2000" u="sng" dirty="0"/>
              <a:t>のみが入力対象</a:t>
            </a:r>
            <a:r>
              <a:rPr lang="ja-JP" altLang="en-US" sz="2000" dirty="0"/>
              <a:t>で、</a:t>
            </a:r>
            <a:r>
              <a:rPr lang="en-US" altLang="ja-JP" sz="2000" u="sng" dirty="0"/>
              <a:t>｢</a:t>
            </a:r>
            <a:r>
              <a:rPr lang="ja-JP" altLang="en-US" sz="2000" u="sng" dirty="0"/>
              <a:t>前回の報告対象期間</a:t>
            </a:r>
            <a:endParaRPr lang="en-US" altLang="ja-JP" sz="2000" u="sng" dirty="0"/>
          </a:p>
          <a:p>
            <a:pPr indent="-457200">
              <a:spcBef>
                <a:spcPts val="600"/>
              </a:spcBef>
            </a:pPr>
            <a:r>
              <a:rPr lang="ja-JP" altLang="en-US" sz="2000" u="sng" dirty="0"/>
              <a:t>　から継続入院している患者</a:t>
            </a:r>
            <a:r>
              <a:rPr lang="en-US" altLang="ja-JP" sz="2000" u="sng" dirty="0"/>
              <a:t>｣</a:t>
            </a:r>
            <a:r>
              <a:rPr lang="ja-JP" altLang="en-US" sz="2000" u="sng" dirty="0"/>
              <a:t>は入力対象外</a:t>
            </a:r>
            <a:endParaRPr lang="en-US" altLang="ja-JP" sz="2000" u="sng" dirty="0"/>
          </a:p>
          <a:p>
            <a:pPr indent="-457200">
              <a:spcBef>
                <a:spcPts val="600"/>
              </a:spcBef>
            </a:pPr>
            <a:r>
              <a:rPr lang="ja-JP" altLang="en-US" sz="2000" dirty="0"/>
              <a:t>　</a:t>
            </a:r>
            <a:r>
              <a:rPr lang="en-US" altLang="ja-JP" sz="2000" dirty="0"/>
              <a:t>※</a:t>
            </a:r>
            <a:r>
              <a:rPr lang="ja-JP" altLang="en-US" sz="2000" dirty="0"/>
              <a:t>報告対象期間中に入院し、報告時までに退院した患者は入力対象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880AC944-A497-4C7E-B1B1-A1DCC3FA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44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B4D70C9-0DA4-4A31-AA64-50FFBB6E8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76" y="4501490"/>
            <a:ext cx="9578280" cy="186452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FACE4EB3-6018-456E-8C67-77DDE5C4E7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651" y="2745027"/>
            <a:ext cx="9436505" cy="11004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9A549662-4E05-4296-AB70-B8FD09EBE33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619" y="1754726"/>
            <a:ext cx="4967731" cy="5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（２）入力内容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2340227-0309-404A-BB5E-407AEFF3FABF}"/>
              </a:ext>
            </a:extLst>
          </p:cNvPr>
          <p:cNvSpPr/>
          <p:nvPr/>
        </p:nvSpPr>
        <p:spPr>
          <a:xfrm>
            <a:off x="735821" y="968603"/>
            <a:ext cx="13100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9">
            <a:extLst>
              <a:ext uri="{FF2B5EF4-FFF2-40B4-BE49-F238E27FC236}">
                <a16:creationId xmlns:a16="http://schemas.microsoft.com/office/drawing/2014/main" id="{3F224C88-9B16-46FF-8DCB-6F10A7CD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06" y="972730"/>
            <a:ext cx="6361051" cy="9127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/>
              <a:t>２．</a:t>
            </a:r>
            <a:r>
              <a:rPr kumimoji="1" lang="ja-JP" altLang="en-US" sz="2800" dirty="0"/>
              <a:t>フォームへの入力</a:t>
            </a:r>
            <a:r>
              <a:rPr kumimoji="1" lang="en-US" altLang="ja-JP" sz="2800" dirty="0"/>
              <a:t>(</a:t>
            </a:r>
            <a:r>
              <a:rPr kumimoji="1" lang="ja-JP" altLang="en-US" sz="2800" dirty="0"/>
              <a:t>週次報告</a:t>
            </a:r>
            <a:r>
              <a:rPr kumimoji="1" lang="en-US" altLang="ja-JP" sz="2800" dirty="0"/>
              <a:t>)</a:t>
            </a:r>
            <a:endParaRPr kumimoji="1" lang="ja-JP" altLang="en-US" sz="2800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E01731D4-AF70-4E1F-8C4E-205A9340E5ED}"/>
              </a:ext>
            </a:extLst>
          </p:cNvPr>
          <p:cNvSpPr txBox="1">
            <a:spLocks/>
          </p:cNvSpPr>
          <p:nvPr/>
        </p:nvSpPr>
        <p:spPr>
          <a:xfrm>
            <a:off x="983452" y="2298845"/>
            <a:ext cx="5590769" cy="4098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②報告対象期間中の入院状況</a:t>
            </a:r>
            <a:r>
              <a:rPr lang="en-US" altLang="ja-JP" sz="2400" dirty="0"/>
              <a:t>(</a:t>
            </a:r>
            <a:r>
              <a:rPr lang="ja-JP" altLang="en-US" sz="2400" dirty="0"/>
              <a:t>続き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020B0502-8807-44CE-B08E-DD4EEE4A7461}"/>
              </a:ext>
            </a:extLst>
          </p:cNvPr>
          <p:cNvSpPr/>
          <p:nvPr/>
        </p:nvSpPr>
        <p:spPr>
          <a:xfrm>
            <a:off x="4626084" y="3841818"/>
            <a:ext cx="842819" cy="659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E9F1C74-FF46-4F52-9578-E3EF656A78F1}"/>
              </a:ext>
            </a:extLst>
          </p:cNvPr>
          <p:cNvSpPr txBox="1"/>
          <p:nvPr/>
        </p:nvSpPr>
        <p:spPr>
          <a:xfrm>
            <a:off x="608876" y="6586944"/>
            <a:ext cx="957828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日次報告と異なり、</a:t>
            </a:r>
            <a:r>
              <a:rPr kumimoji="1" lang="en-US" altLang="ja-JP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kumimoji="1"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r>
              <a:rPr kumimoji="1" lang="en-US" altLang="ja-JP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kumimoji="1"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の疾患についても人数入力欄を表示</a:t>
            </a:r>
            <a:endParaRPr kumimoji="1"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報告対象期間の新規患者数を疾患ごとに入力（継続入院の患者は入力不要）</a:t>
            </a:r>
          </a:p>
        </p:txBody>
      </p:sp>
      <p:sp>
        <p:nvSpPr>
          <p:cNvPr id="20" name="吹き出し: 折線 19">
            <a:extLst>
              <a:ext uri="{FF2B5EF4-FFF2-40B4-BE49-F238E27FC236}">
                <a16:creationId xmlns:a16="http://schemas.microsoft.com/office/drawing/2014/main" id="{4A76A125-1355-412E-A99B-478644B6D46D}"/>
              </a:ext>
            </a:extLst>
          </p:cNvPr>
          <p:cNvSpPr/>
          <p:nvPr/>
        </p:nvSpPr>
        <p:spPr>
          <a:xfrm>
            <a:off x="5826116" y="5812014"/>
            <a:ext cx="1279234" cy="369332"/>
          </a:xfrm>
          <a:prstGeom prst="borderCallout2">
            <a:avLst>
              <a:gd name="adj1" fmla="val 25016"/>
              <a:gd name="adj2" fmla="val -939"/>
              <a:gd name="adj3" fmla="val 25016"/>
              <a:gd name="adj4" fmla="val -17899"/>
              <a:gd name="adj5" fmla="val 87322"/>
              <a:gd name="adj6" fmla="val -51513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自動計算</a:t>
            </a:r>
          </a:p>
        </p:txBody>
      </p:sp>
      <p:sp>
        <p:nvSpPr>
          <p:cNvPr id="25" name="スライド番号プレースホルダー 24">
            <a:extLst>
              <a:ext uri="{FF2B5EF4-FFF2-40B4-BE49-F238E27FC236}">
                <a16:creationId xmlns:a16="http://schemas.microsoft.com/office/drawing/2014/main" id="{3D76CF77-5F24-4194-BE29-086DB1B6C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D5CC290A-34D4-4F5E-A5F1-DBBF5FE36DD2}"/>
              </a:ext>
            </a:extLst>
          </p:cNvPr>
          <p:cNvSpPr/>
          <p:nvPr/>
        </p:nvSpPr>
        <p:spPr>
          <a:xfrm>
            <a:off x="6058972" y="2236853"/>
            <a:ext cx="4334789" cy="753177"/>
          </a:xfrm>
          <a:prstGeom prst="wedgeRoundRectCallout">
            <a:avLst>
              <a:gd name="adj1" fmla="val -80093"/>
              <a:gd name="adj2" fmla="val 57773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1286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ラジオボタンで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新規患者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の有無を選択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デフォルト表示は「なし」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E072CC-8ADA-4747-86B4-4B0753924901}"/>
              </a:ext>
            </a:extLst>
          </p:cNvPr>
          <p:cNvSpPr/>
          <p:nvPr/>
        </p:nvSpPr>
        <p:spPr>
          <a:xfrm>
            <a:off x="3460223" y="3067959"/>
            <a:ext cx="1204768" cy="75600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340526"/>
      </p:ext>
    </p:extLst>
  </p:cSld>
  <p:clrMapOvr>
    <a:masterClrMapping/>
  </p:clrMapOvr>
</p:sld>
</file>

<file path=ppt/theme/theme1.xml><?xml version="1.0" encoding="utf-8"?>
<a:theme xmlns:a="http://schemas.openxmlformats.org/drawingml/2006/main" name="本文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目次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裏表紙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7B738E83808D648AB0CF0F6EF4867DF" ma:contentTypeVersion="" ma:contentTypeDescription="新しいドキュメントを作成します。" ma:contentTypeScope="" ma:versionID="2f96e0c4fb56765787c77fd6ca0d7c7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d68df1d8f8eef02213e82636871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F30A85-7BC1-48B8-A44A-231038125F92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2EEF8EF-7D4A-4EFA-91DF-67D024BF47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83BC3F-ADDF-4D78-A053-4BA063F040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2409</TotalTime>
  <Words>1742</Words>
  <Application>Microsoft Office PowerPoint</Application>
  <PresentationFormat>ユーザー設定</PresentationFormat>
  <Paragraphs>200</Paragraphs>
  <Slides>14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14</vt:i4>
      </vt:variant>
    </vt:vector>
  </HeadingPairs>
  <TitlesOfParts>
    <vt:vector size="25" baseType="lpstr">
      <vt:lpstr>ＭＳ ゴシック</vt:lpstr>
      <vt:lpstr>游ゴシック</vt:lpstr>
      <vt:lpstr>Arial</vt:lpstr>
      <vt:lpstr>Calibri</vt:lpstr>
      <vt:lpstr>Impact</vt:lpstr>
      <vt:lpstr>Times New Roman</vt:lpstr>
      <vt:lpstr>Wingdings</vt:lpstr>
      <vt:lpstr>本文</vt:lpstr>
      <vt:lpstr>表紙</vt:lpstr>
      <vt:lpstr>目次</vt:lpstr>
      <vt:lpstr>裏表紙</vt:lpstr>
      <vt:lpstr>小児感染症医療情報共有システム 情報入力・閲覧マニュアル （ver3.0.0）</vt:lpstr>
      <vt:lpstr>Contents</vt:lpstr>
      <vt:lpstr>１．フォームへの入力(日次報告)</vt:lpstr>
      <vt:lpstr>１．フォームへの入力(日次報告)</vt:lpstr>
      <vt:lpstr>１．フォームへの入力(日次報告)</vt:lpstr>
      <vt:lpstr>１．フォームへの入力(日次報告)</vt:lpstr>
      <vt:lpstr>２．フォームへの入力(週次報告)</vt:lpstr>
      <vt:lpstr>２．フォームへの入力(週次報告)</vt:lpstr>
      <vt:lpstr>２．フォームへの入力(週次報告)</vt:lpstr>
      <vt:lpstr>２．フォームへの入力(週次報告)</vt:lpstr>
      <vt:lpstr>３．情報共有、フィードバック</vt:lpstr>
      <vt:lpstr>３．情報共有、フィードバック</vt:lpstr>
      <vt:lpstr>３．情報共有、フィードバック</vt:lpstr>
      <vt:lpstr>３．情報共有、フィードバック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>兵庫県推奨ppt様式</dc:subject>
  <dc:creator>広報広聴課</dc:creator>
  <cp:lastModifiedBy>虎谷　美由紀</cp:lastModifiedBy>
  <cp:revision>184</cp:revision>
  <cp:lastPrinted>2024-03-04T07:21:29Z</cp:lastPrinted>
  <dcterms:created xsi:type="dcterms:W3CDTF">2023-08-17T00:35:59Z</dcterms:created>
  <dcterms:modified xsi:type="dcterms:W3CDTF">2024-03-04T07:49:56Z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0x01010087B738E83808D648AB0CF0F6EF4867DF</vt:lpwstr>
  </property>
</Properties>
</file>