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90140" r:id="rId1"/>
  </p:sldMasterIdLst>
  <p:notesMasterIdLst>
    <p:notesMasterId r:id="rId6"/>
  </p:notesMasterIdLst>
  <p:handoutMasterIdLst>
    <p:handoutMasterId r:id="rId7"/>
  </p:handoutMasterIdLst>
  <p:sldIdLst>
    <p:sldId id="260" r:id="rId2"/>
    <p:sldId id="262" r:id="rId3"/>
    <p:sldId id="267" r:id="rId4"/>
    <p:sldId id="268" r:id="rId5"/>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CCFF99"/>
    <a:srgbClr val="99FF33"/>
    <a:srgbClr val="FF0066"/>
    <a:srgbClr val="FFFF99"/>
    <a:srgbClr val="FFFFCC"/>
    <a:srgbClr val="CCFF66"/>
    <a:srgbClr val="FFFF66"/>
    <a:srgbClr val="FF66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82" autoAdjust="0"/>
    <p:restoredTop sz="94729" autoAdjust="0"/>
  </p:normalViewPr>
  <p:slideViewPr>
    <p:cSldViewPr>
      <p:cViewPr>
        <p:scale>
          <a:sx n="100" d="100"/>
          <a:sy n="100" d="100"/>
        </p:scale>
        <p:origin x="2604" y="72"/>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0" d="100"/>
          <a:sy n="50" d="100"/>
        </p:scale>
        <p:origin x="-2982" y="-108"/>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0402" name="Rectangle 2">
            <a:extLst>
              <a:ext uri="{FF2B5EF4-FFF2-40B4-BE49-F238E27FC236}">
                <a16:creationId xmlns:a16="http://schemas.microsoft.com/office/drawing/2014/main" id="{25618623-9372-4223-9F8B-6541FFE79DCE}"/>
              </a:ext>
            </a:extLst>
          </p:cNvPr>
          <p:cNvSpPr>
            <a:spLocks noGrp="1" noChangeArrowheads="1"/>
          </p:cNvSpPr>
          <p:nvPr>
            <p:ph type="hdr" sz="quarter"/>
          </p:nvPr>
        </p:nvSpPr>
        <p:spPr bwMode="auto">
          <a:xfrm>
            <a:off x="1" y="0"/>
            <a:ext cx="2947034" cy="496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37" tIns="45616" rIns="91237" bIns="45616" numCol="1" anchor="t" anchorCtr="0" compatLnSpc="1">
            <a:prstTxWarp prst="textNoShape">
              <a:avLst/>
            </a:prstTxWarp>
          </a:bodyPr>
          <a:lstStyle>
            <a:lvl1pPr defTabSz="912135" eaLnBrk="1" hangingPunct="1">
              <a:defRPr kumimoji="1" sz="1200">
                <a:latin typeface="Arial" charset="0"/>
                <a:ea typeface="ＭＳ Ｐゴシック" pitchFamily="50" charset="-128"/>
              </a:defRPr>
            </a:lvl1pPr>
          </a:lstStyle>
          <a:p>
            <a:pPr>
              <a:defRPr/>
            </a:pPr>
            <a:endParaRPr lang="en-US" altLang="ja-JP" dirty="0"/>
          </a:p>
        </p:txBody>
      </p:sp>
      <p:sp>
        <p:nvSpPr>
          <p:cNvPr id="230403" name="Rectangle 3">
            <a:extLst>
              <a:ext uri="{FF2B5EF4-FFF2-40B4-BE49-F238E27FC236}">
                <a16:creationId xmlns:a16="http://schemas.microsoft.com/office/drawing/2014/main" id="{038D69FA-B012-4041-A908-B7D45714C966}"/>
              </a:ext>
            </a:extLst>
          </p:cNvPr>
          <p:cNvSpPr>
            <a:spLocks noGrp="1" noChangeArrowheads="1"/>
          </p:cNvSpPr>
          <p:nvPr>
            <p:ph type="dt" sz="quarter" idx="1"/>
          </p:nvPr>
        </p:nvSpPr>
        <p:spPr bwMode="auto">
          <a:xfrm>
            <a:off x="3850644" y="0"/>
            <a:ext cx="2945448" cy="496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37" tIns="45616" rIns="91237" bIns="45616" numCol="1" anchor="t" anchorCtr="0" compatLnSpc="1">
            <a:prstTxWarp prst="textNoShape">
              <a:avLst/>
            </a:prstTxWarp>
          </a:bodyPr>
          <a:lstStyle>
            <a:lvl1pPr algn="r" defTabSz="912135" eaLnBrk="1" hangingPunct="1">
              <a:defRPr kumimoji="1" sz="1200">
                <a:latin typeface="Arial" charset="0"/>
                <a:ea typeface="ＭＳ Ｐゴシック" pitchFamily="50" charset="-128"/>
              </a:defRPr>
            </a:lvl1pPr>
          </a:lstStyle>
          <a:p>
            <a:pPr>
              <a:defRPr/>
            </a:pPr>
            <a:endParaRPr lang="en-US" altLang="ja-JP" dirty="0"/>
          </a:p>
        </p:txBody>
      </p:sp>
      <p:sp>
        <p:nvSpPr>
          <p:cNvPr id="230404" name="Rectangle 4">
            <a:extLst>
              <a:ext uri="{FF2B5EF4-FFF2-40B4-BE49-F238E27FC236}">
                <a16:creationId xmlns:a16="http://schemas.microsoft.com/office/drawing/2014/main" id="{5D8F4418-92B5-4E23-920C-9D20AC3A4AB1}"/>
              </a:ext>
            </a:extLst>
          </p:cNvPr>
          <p:cNvSpPr>
            <a:spLocks noGrp="1" noChangeArrowheads="1"/>
          </p:cNvSpPr>
          <p:nvPr>
            <p:ph type="ftr" sz="quarter" idx="2"/>
          </p:nvPr>
        </p:nvSpPr>
        <p:spPr bwMode="auto">
          <a:xfrm>
            <a:off x="1" y="9428800"/>
            <a:ext cx="2947034" cy="496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37" tIns="45616" rIns="91237" bIns="45616" numCol="1" anchor="b" anchorCtr="0" compatLnSpc="1">
            <a:prstTxWarp prst="textNoShape">
              <a:avLst/>
            </a:prstTxWarp>
          </a:bodyPr>
          <a:lstStyle>
            <a:lvl1pPr defTabSz="912135" eaLnBrk="1" hangingPunct="1">
              <a:defRPr kumimoji="1" sz="1200">
                <a:latin typeface="Arial" charset="0"/>
                <a:ea typeface="ＭＳ Ｐゴシック" pitchFamily="50" charset="-128"/>
              </a:defRPr>
            </a:lvl1pPr>
          </a:lstStyle>
          <a:p>
            <a:pPr>
              <a:defRPr/>
            </a:pPr>
            <a:endParaRPr lang="en-US" altLang="ja-JP" dirty="0"/>
          </a:p>
        </p:txBody>
      </p:sp>
      <p:sp>
        <p:nvSpPr>
          <p:cNvPr id="230405" name="Rectangle 5">
            <a:extLst>
              <a:ext uri="{FF2B5EF4-FFF2-40B4-BE49-F238E27FC236}">
                <a16:creationId xmlns:a16="http://schemas.microsoft.com/office/drawing/2014/main" id="{D30D4339-3731-4A5A-A669-28156B5283F7}"/>
              </a:ext>
            </a:extLst>
          </p:cNvPr>
          <p:cNvSpPr>
            <a:spLocks noGrp="1" noChangeArrowheads="1"/>
          </p:cNvSpPr>
          <p:nvPr>
            <p:ph type="sldNum" sz="quarter" idx="3"/>
          </p:nvPr>
        </p:nvSpPr>
        <p:spPr bwMode="auto">
          <a:xfrm>
            <a:off x="3850644" y="9428800"/>
            <a:ext cx="2945448" cy="496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37" tIns="45616" rIns="91237" bIns="45616" numCol="1" anchor="b" anchorCtr="0" compatLnSpc="1">
            <a:prstTxWarp prst="textNoShape">
              <a:avLst/>
            </a:prstTxWarp>
          </a:bodyPr>
          <a:lstStyle>
            <a:lvl1pPr algn="r" defTabSz="907853" eaLnBrk="1" hangingPunct="1">
              <a:defRPr kumimoji="1" sz="1200"/>
            </a:lvl1pPr>
          </a:lstStyle>
          <a:p>
            <a:pPr>
              <a:defRPr/>
            </a:pPr>
            <a:fld id="{CE747709-CEFD-43F5-A7DF-C6E4E562FE3E}" type="slidenum">
              <a:rPr lang="en-US" altLang="ja-JP"/>
              <a:pPr>
                <a:defRPr/>
              </a:pPr>
              <a:t>‹#›</a:t>
            </a:fld>
            <a:endParaRPr lang="en-US" altLang="ja-JP"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1666" name="Rectangle 2">
            <a:extLst>
              <a:ext uri="{FF2B5EF4-FFF2-40B4-BE49-F238E27FC236}">
                <a16:creationId xmlns:a16="http://schemas.microsoft.com/office/drawing/2014/main" id="{D8445C8F-5126-49F4-936D-57CDE1070498}"/>
              </a:ext>
            </a:extLst>
          </p:cNvPr>
          <p:cNvSpPr>
            <a:spLocks noGrp="1" noChangeArrowheads="1"/>
          </p:cNvSpPr>
          <p:nvPr>
            <p:ph type="hdr" sz="quarter"/>
          </p:nvPr>
        </p:nvSpPr>
        <p:spPr bwMode="auto">
          <a:xfrm>
            <a:off x="1" y="0"/>
            <a:ext cx="2947034" cy="496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155" tIns="44077" rIns="88155" bIns="44077" numCol="1" anchor="t" anchorCtr="0" compatLnSpc="1">
            <a:prstTxWarp prst="textNoShape">
              <a:avLst/>
            </a:prstTxWarp>
          </a:bodyPr>
          <a:lstStyle>
            <a:lvl1pPr eaLnBrk="1" hangingPunct="1">
              <a:defRPr kumimoji="1" sz="1200">
                <a:latin typeface="Arial" charset="0"/>
                <a:ea typeface="ＭＳ Ｐゴシック" pitchFamily="50" charset="-128"/>
              </a:defRPr>
            </a:lvl1pPr>
          </a:lstStyle>
          <a:p>
            <a:pPr>
              <a:defRPr/>
            </a:pPr>
            <a:endParaRPr lang="en-US" altLang="ja-JP" dirty="0"/>
          </a:p>
        </p:txBody>
      </p:sp>
      <p:sp>
        <p:nvSpPr>
          <p:cNvPr id="241667" name="Rectangle 3">
            <a:extLst>
              <a:ext uri="{FF2B5EF4-FFF2-40B4-BE49-F238E27FC236}">
                <a16:creationId xmlns:a16="http://schemas.microsoft.com/office/drawing/2014/main" id="{4808E223-17EE-499C-B90E-1151558B85F4}"/>
              </a:ext>
            </a:extLst>
          </p:cNvPr>
          <p:cNvSpPr>
            <a:spLocks noGrp="1" noChangeArrowheads="1"/>
          </p:cNvSpPr>
          <p:nvPr>
            <p:ph type="dt" idx="1"/>
          </p:nvPr>
        </p:nvSpPr>
        <p:spPr bwMode="auto">
          <a:xfrm>
            <a:off x="3850644" y="0"/>
            <a:ext cx="2945448" cy="496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155" tIns="44077" rIns="88155" bIns="44077" numCol="1" anchor="t" anchorCtr="0" compatLnSpc="1">
            <a:prstTxWarp prst="textNoShape">
              <a:avLst/>
            </a:prstTxWarp>
          </a:bodyPr>
          <a:lstStyle>
            <a:lvl1pPr algn="r" eaLnBrk="1" hangingPunct="1">
              <a:defRPr kumimoji="1" sz="1200">
                <a:latin typeface="Arial" charset="0"/>
                <a:ea typeface="ＭＳ Ｐゴシック" pitchFamily="50" charset="-128"/>
              </a:defRPr>
            </a:lvl1pPr>
          </a:lstStyle>
          <a:p>
            <a:pPr>
              <a:defRPr/>
            </a:pPr>
            <a:endParaRPr lang="en-US" altLang="ja-JP" dirty="0"/>
          </a:p>
        </p:txBody>
      </p:sp>
      <p:sp>
        <p:nvSpPr>
          <p:cNvPr id="29700" name="Rectangle 4"/>
          <p:cNvSpPr>
            <a:spLocks noGrp="1" noRot="1" noChangeAspect="1" noChangeArrowheads="1" noTextEdit="1"/>
          </p:cNvSpPr>
          <p:nvPr>
            <p:ph type="sldImg" idx="2"/>
          </p:nvPr>
        </p:nvSpPr>
        <p:spPr bwMode="auto">
          <a:xfrm>
            <a:off x="2111375" y="744538"/>
            <a:ext cx="2574925" cy="37211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41669" name="Rectangle 5">
            <a:extLst>
              <a:ext uri="{FF2B5EF4-FFF2-40B4-BE49-F238E27FC236}">
                <a16:creationId xmlns:a16="http://schemas.microsoft.com/office/drawing/2014/main" id="{FADA01DB-4520-44CE-8384-BEEBEC3F4467}"/>
              </a:ext>
            </a:extLst>
          </p:cNvPr>
          <p:cNvSpPr>
            <a:spLocks noGrp="1" noChangeArrowheads="1"/>
          </p:cNvSpPr>
          <p:nvPr>
            <p:ph type="body" sz="quarter" idx="3"/>
          </p:nvPr>
        </p:nvSpPr>
        <p:spPr bwMode="auto">
          <a:xfrm>
            <a:off x="678500" y="4715193"/>
            <a:ext cx="5440676" cy="4466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155" tIns="44077" rIns="88155" bIns="4407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41670" name="Rectangle 6">
            <a:extLst>
              <a:ext uri="{FF2B5EF4-FFF2-40B4-BE49-F238E27FC236}">
                <a16:creationId xmlns:a16="http://schemas.microsoft.com/office/drawing/2014/main" id="{DF3F5FC0-DA03-4BEF-83B3-4CC6F53B9C35}"/>
              </a:ext>
            </a:extLst>
          </p:cNvPr>
          <p:cNvSpPr>
            <a:spLocks noGrp="1" noChangeArrowheads="1"/>
          </p:cNvSpPr>
          <p:nvPr>
            <p:ph type="ftr" sz="quarter" idx="4"/>
          </p:nvPr>
        </p:nvSpPr>
        <p:spPr bwMode="auto">
          <a:xfrm>
            <a:off x="1" y="9428800"/>
            <a:ext cx="2947034" cy="496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155" tIns="44077" rIns="88155" bIns="44077" numCol="1" anchor="b" anchorCtr="0" compatLnSpc="1">
            <a:prstTxWarp prst="textNoShape">
              <a:avLst/>
            </a:prstTxWarp>
          </a:bodyPr>
          <a:lstStyle>
            <a:lvl1pPr eaLnBrk="1" hangingPunct="1">
              <a:defRPr kumimoji="1" sz="1200">
                <a:latin typeface="Arial" charset="0"/>
                <a:ea typeface="ＭＳ Ｐゴシック" pitchFamily="50" charset="-128"/>
              </a:defRPr>
            </a:lvl1pPr>
          </a:lstStyle>
          <a:p>
            <a:pPr>
              <a:defRPr/>
            </a:pPr>
            <a:endParaRPr lang="en-US" altLang="ja-JP" dirty="0"/>
          </a:p>
        </p:txBody>
      </p:sp>
      <p:sp>
        <p:nvSpPr>
          <p:cNvPr id="241671" name="Rectangle 7">
            <a:extLst>
              <a:ext uri="{FF2B5EF4-FFF2-40B4-BE49-F238E27FC236}">
                <a16:creationId xmlns:a16="http://schemas.microsoft.com/office/drawing/2014/main" id="{AC7A3F40-379D-424B-A5F8-2488A4F0EF89}"/>
              </a:ext>
            </a:extLst>
          </p:cNvPr>
          <p:cNvSpPr>
            <a:spLocks noGrp="1" noChangeArrowheads="1"/>
          </p:cNvSpPr>
          <p:nvPr>
            <p:ph type="sldNum" sz="quarter" idx="5"/>
          </p:nvPr>
        </p:nvSpPr>
        <p:spPr bwMode="auto">
          <a:xfrm>
            <a:off x="3850644" y="9428800"/>
            <a:ext cx="2945448" cy="496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8155" tIns="44077" rIns="88155" bIns="44077" numCol="1" anchor="b" anchorCtr="0" compatLnSpc="1">
            <a:prstTxWarp prst="textNoShape">
              <a:avLst/>
            </a:prstTxWarp>
          </a:bodyPr>
          <a:lstStyle>
            <a:lvl1pPr algn="r" eaLnBrk="1" hangingPunct="1">
              <a:defRPr kumimoji="1" sz="1200"/>
            </a:lvl1pPr>
          </a:lstStyle>
          <a:p>
            <a:pPr>
              <a:defRPr/>
            </a:pPr>
            <a:fld id="{B8EEA82F-8FB4-4D7E-93E2-BF8F50DE99ED}" type="slidenum">
              <a:rPr lang="en-US" altLang="ja-JP"/>
              <a:pPr>
                <a:defRPr/>
              </a:pPr>
              <a:t>‹#›</a:t>
            </a:fld>
            <a:endParaRPr lang="en-US" altLang="ja-JP"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ea typeface="ＭＳ Ｐゴシック" panose="020B0600070205080204" pitchFamily="50" charset="-128"/>
              </a:defRPr>
            </a:lvl1pPr>
            <a:lvl2pPr marL="725994" indent="-272645">
              <a:defRPr>
                <a:solidFill>
                  <a:schemeClr val="tx1"/>
                </a:solidFill>
                <a:latin typeface="Arial" panose="020B0604020202020204" pitchFamily="34" charset="0"/>
                <a:ea typeface="ＭＳ Ｐゴシック" panose="020B0600070205080204" pitchFamily="50" charset="-128"/>
              </a:defRPr>
            </a:lvl2pPr>
            <a:lvl3pPr marL="1128621" indent="-215580">
              <a:defRPr>
                <a:solidFill>
                  <a:schemeClr val="tx1"/>
                </a:solidFill>
                <a:latin typeface="Arial" panose="020B0604020202020204" pitchFamily="34" charset="0"/>
                <a:ea typeface="ＭＳ Ｐゴシック" panose="020B0600070205080204" pitchFamily="50" charset="-128"/>
              </a:defRPr>
            </a:lvl3pPr>
            <a:lvl4pPr marL="1585141" indent="-215580">
              <a:defRPr>
                <a:solidFill>
                  <a:schemeClr val="tx1"/>
                </a:solidFill>
                <a:latin typeface="Arial" panose="020B0604020202020204" pitchFamily="34" charset="0"/>
                <a:ea typeface="ＭＳ Ｐゴシック" panose="020B0600070205080204" pitchFamily="50" charset="-128"/>
              </a:defRPr>
            </a:lvl4pPr>
            <a:lvl5pPr marL="2041662" indent="-215580">
              <a:defRPr>
                <a:solidFill>
                  <a:schemeClr val="tx1"/>
                </a:solidFill>
                <a:latin typeface="Arial" panose="020B0604020202020204" pitchFamily="34" charset="0"/>
                <a:ea typeface="ＭＳ Ｐゴシック" panose="020B0600070205080204" pitchFamily="50" charset="-128"/>
              </a:defRPr>
            </a:lvl5pPr>
            <a:lvl6pPr marL="2498182" indent="-21558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54703" indent="-21558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11223" indent="-21558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67743" indent="-21558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fld id="{8D0C555E-E079-471E-955D-AD6C8044802B}" type="slidenum">
              <a:rPr lang="en-US" altLang="ja-JP" smtClean="0"/>
              <a:pPr/>
              <a:t>1</a:t>
            </a:fld>
            <a:endParaRPr lang="en-US" altLang="ja-JP" dirty="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ja-JP" altLang="ja-JP" dirty="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ー 1"/>
          <p:cNvSpPr>
            <a:spLocks noGrp="1" noRot="1" noChangeAspect="1" noChangeArrowheads="1" noTextEdit="1"/>
          </p:cNvSpPr>
          <p:nvPr>
            <p:ph type="sldImg"/>
          </p:nvPr>
        </p:nvSpPr>
        <p:spPr>
          <a:ln/>
        </p:spPr>
      </p:sp>
      <p:sp>
        <p:nvSpPr>
          <p:cNvPr id="34819" name="ノート プレースホルダー 2"/>
          <p:cNvSpPr>
            <a:spLocks noGrp="1" noChangeArrowheads="1"/>
          </p:cNvSpPr>
          <p:nvPr>
            <p:ph type="body" idx="1"/>
          </p:nvPr>
        </p:nvSpPr>
        <p:spPr>
          <a:noFill/>
        </p:spPr>
        <p:txBody>
          <a:bodyPr/>
          <a:lstStyle/>
          <a:p>
            <a:endParaRPr lang="ja-JP" altLang="en-US" dirty="0">
              <a:latin typeface="Arial" panose="020B0604020202020204" pitchFamily="34" charset="0"/>
            </a:endParaRPr>
          </a:p>
        </p:txBody>
      </p:sp>
      <p:sp>
        <p:nvSpPr>
          <p:cNvPr id="34820" name="スライド番号プレースホルダー 3"/>
          <p:cNvSpPr>
            <a:spLocks noGrp="1"/>
          </p:cNvSpPr>
          <p:nvPr>
            <p:ph type="sldNum" sz="quarter" idx="5"/>
          </p:nvPr>
        </p:nvSpPr>
        <p:spPr>
          <a:noFill/>
        </p:spPr>
        <p:txBody>
          <a:bodyPr/>
          <a:lstStyle>
            <a:lvl1pPr>
              <a:defRPr>
                <a:solidFill>
                  <a:schemeClr val="tx1"/>
                </a:solidFill>
                <a:latin typeface="Arial" panose="020B0604020202020204" pitchFamily="34" charset="0"/>
                <a:ea typeface="ＭＳ Ｐゴシック" panose="020B0600070205080204" pitchFamily="50" charset="-128"/>
              </a:defRPr>
            </a:lvl1pPr>
            <a:lvl2pPr marL="738675" indent="-277400">
              <a:defRPr>
                <a:solidFill>
                  <a:schemeClr val="tx1"/>
                </a:solidFill>
                <a:latin typeface="Arial" panose="020B0604020202020204" pitchFamily="34" charset="0"/>
                <a:ea typeface="ＭＳ Ｐゴシック" panose="020B0600070205080204" pitchFamily="50" charset="-128"/>
              </a:defRPr>
            </a:lvl2pPr>
            <a:lvl3pPr marL="1141301" indent="-220335">
              <a:defRPr>
                <a:solidFill>
                  <a:schemeClr val="tx1"/>
                </a:solidFill>
                <a:latin typeface="Arial" panose="020B0604020202020204" pitchFamily="34" charset="0"/>
                <a:ea typeface="ＭＳ Ｐゴシック" panose="020B0600070205080204" pitchFamily="50" charset="-128"/>
              </a:defRPr>
            </a:lvl3pPr>
            <a:lvl4pPr marL="1600991" indent="-220335">
              <a:defRPr>
                <a:solidFill>
                  <a:schemeClr val="tx1"/>
                </a:solidFill>
                <a:latin typeface="Arial" panose="020B0604020202020204" pitchFamily="34" charset="0"/>
                <a:ea typeface="ＭＳ Ｐゴシック" panose="020B0600070205080204" pitchFamily="50" charset="-128"/>
              </a:defRPr>
            </a:lvl4pPr>
            <a:lvl5pPr marL="2062269" indent="-220335">
              <a:defRPr>
                <a:solidFill>
                  <a:schemeClr val="tx1"/>
                </a:solidFill>
                <a:latin typeface="Arial" panose="020B0604020202020204" pitchFamily="34" charset="0"/>
                <a:ea typeface="ＭＳ Ｐゴシック" panose="020B0600070205080204" pitchFamily="50" charset="-128"/>
              </a:defRPr>
            </a:lvl5pPr>
            <a:lvl6pPr marL="2518789" indent="-22033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5309" indent="-22033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31830" indent="-22033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8350" indent="-22033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fld id="{9555F90F-21E7-4B40-972E-6B3EE5F280AC}" type="slidenum">
              <a:rPr lang="en-US" altLang="ja-JP" smtClean="0"/>
              <a:pPr/>
              <a:t>2</a:t>
            </a:fld>
            <a:endParaRPr lang="en-US" altLang="ja-JP"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ー 1"/>
          <p:cNvSpPr>
            <a:spLocks noGrp="1" noRot="1" noChangeAspect="1" noChangeArrowheads="1" noTextEdit="1"/>
          </p:cNvSpPr>
          <p:nvPr>
            <p:ph type="sldImg"/>
          </p:nvPr>
        </p:nvSpPr>
        <p:spPr>
          <a:ln/>
        </p:spPr>
      </p:sp>
      <p:sp>
        <p:nvSpPr>
          <p:cNvPr id="36867" name="ノート プレースホルダー 2"/>
          <p:cNvSpPr>
            <a:spLocks noGrp="1" noChangeArrowheads="1"/>
          </p:cNvSpPr>
          <p:nvPr>
            <p:ph type="body" idx="1"/>
          </p:nvPr>
        </p:nvSpPr>
        <p:spPr>
          <a:noFill/>
        </p:spPr>
        <p:txBody>
          <a:bodyPr/>
          <a:lstStyle/>
          <a:p>
            <a:endParaRPr lang="ja-JP" altLang="en-US" dirty="0">
              <a:latin typeface="Arial" panose="020B0604020202020204" pitchFamily="34" charset="0"/>
            </a:endParaRPr>
          </a:p>
        </p:txBody>
      </p:sp>
      <p:sp>
        <p:nvSpPr>
          <p:cNvPr id="36868" name="スライド番号プレースホルダー 3"/>
          <p:cNvSpPr>
            <a:spLocks noGrp="1"/>
          </p:cNvSpPr>
          <p:nvPr>
            <p:ph type="sldNum" sz="quarter" idx="5"/>
          </p:nvPr>
        </p:nvSpPr>
        <p:spPr>
          <a:noFill/>
        </p:spPr>
        <p:txBody>
          <a:bodyPr/>
          <a:lstStyle>
            <a:lvl1pPr>
              <a:defRPr>
                <a:solidFill>
                  <a:schemeClr val="tx1"/>
                </a:solidFill>
                <a:latin typeface="Arial" panose="020B0604020202020204" pitchFamily="34" charset="0"/>
                <a:ea typeface="ＭＳ Ｐゴシック" panose="020B0600070205080204" pitchFamily="50" charset="-128"/>
              </a:defRPr>
            </a:lvl1pPr>
            <a:lvl2pPr marL="738675" indent="-277400">
              <a:defRPr>
                <a:solidFill>
                  <a:schemeClr val="tx1"/>
                </a:solidFill>
                <a:latin typeface="Arial" panose="020B0604020202020204" pitchFamily="34" charset="0"/>
                <a:ea typeface="ＭＳ Ｐゴシック" panose="020B0600070205080204" pitchFamily="50" charset="-128"/>
              </a:defRPr>
            </a:lvl2pPr>
            <a:lvl3pPr marL="1141301" indent="-220335">
              <a:defRPr>
                <a:solidFill>
                  <a:schemeClr val="tx1"/>
                </a:solidFill>
                <a:latin typeface="Arial" panose="020B0604020202020204" pitchFamily="34" charset="0"/>
                <a:ea typeface="ＭＳ Ｐゴシック" panose="020B0600070205080204" pitchFamily="50" charset="-128"/>
              </a:defRPr>
            </a:lvl3pPr>
            <a:lvl4pPr marL="1600991" indent="-220335">
              <a:defRPr>
                <a:solidFill>
                  <a:schemeClr val="tx1"/>
                </a:solidFill>
                <a:latin typeface="Arial" panose="020B0604020202020204" pitchFamily="34" charset="0"/>
                <a:ea typeface="ＭＳ Ｐゴシック" panose="020B0600070205080204" pitchFamily="50" charset="-128"/>
              </a:defRPr>
            </a:lvl4pPr>
            <a:lvl5pPr marL="2062269" indent="-220335">
              <a:defRPr>
                <a:solidFill>
                  <a:schemeClr val="tx1"/>
                </a:solidFill>
                <a:latin typeface="Arial" panose="020B0604020202020204" pitchFamily="34" charset="0"/>
                <a:ea typeface="ＭＳ Ｐゴシック" panose="020B0600070205080204" pitchFamily="50" charset="-128"/>
              </a:defRPr>
            </a:lvl5pPr>
            <a:lvl6pPr marL="2518789" indent="-22033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5309" indent="-22033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31830" indent="-22033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8350" indent="-22033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fld id="{E9DB11D6-F7A8-477B-8887-8A1A0CDBA87C}" type="slidenum">
              <a:rPr lang="en-US" altLang="ja-JP" smtClean="0"/>
              <a:pPr/>
              <a:t>3</a:t>
            </a:fld>
            <a:endParaRPr lang="en-US" altLang="ja-JP"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endParaRPr lang="en-US" altLang="ja-JP" dirty="0"/>
          </a:p>
        </p:txBody>
      </p:sp>
      <p:sp>
        <p:nvSpPr>
          <p:cNvPr id="5" name="Footer Placeholder 4"/>
          <p:cNvSpPr>
            <a:spLocks noGrp="1"/>
          </p:cNvSpPr>
          <p:nvPr>
            <p:ph type="ftr" sz="quarter" idx="11"/>
          </p:nvPr>
        </p:nvSpPr>
        <p:spPr/>
        <p:txBody>
          <a:bodyPr/>
          <a:lstStyle/>
          <a:p>
            <a:pPr>
              <a:defRPr/>
            </a:pPr>
            <a:endParaRPr lang="en-US" altLang="ja-JP" dirty="0"/>
          </a:p>
        </p:txBody>
      </p:sp>
      <p:sp>
        <p:nvSpPr>
          <p:cNvPr id="6" name="Slide Number Placeholder 5"/>
          <p:cNvSpPr>
            <a:spLocks noGrp="1"/>
          </p:cNvSpPr>
          <p:nvPr>
            <p:ph type="sldNum" sz="quarter" idx="12"/>
          </p:nvPr>
        </p:nvSpPr>
        <p:spPr/>
        <p:txBody>
          <a:bodyPr/>
          <a:lstStyle/>
          <a:p>
            <a:pPr>
              <a:defRPr/>
            </a:pPr>
            <a:fld id="{FA426F45-94D3-4DD3-ACC7-AB26F3BB7E47}" type="slidenum">
              <a:rPr lang="en-US" altLang="ja-JP" smtClean="0"/>
              <a:pPr>
                <a:defRPr/>
              </a:pPr>
              <a:t>‹#›</a:t>
            </a:fld>
            <a:endParaRPr lang="en-US" altLang="ja-JP" dirty="0"/>
          </a:p>
        </p:txBody>
      </p:sp>
    </p:spTree>
    <p:extLst>
      <p:ext uri="{BB962C8B-B14F-4D97-AF65-F5344CB8AC3E}">
        <p14:creationId xmlns:p14="http://schemas.microsoft.com/office/powerpoint/2010/main" val="172568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dirty="0"/>
          </a:p>
        </p:txBody>
      </p:sp>
      <p:sp>
        <p:nvSpPr>
          <p:cNvPr id="5" name="Footer Placeholder 4"/>
          <p:cNvSpPr>
            <a:spLocks noGrp="1"/>
          </p:cNvSpPr>
          <p:nvPr>
            <p:ph type="ftr" sz="quarter" idx="11"/>
          </p:nvPr>
        </p:nvSpPr>
        <p:spPr/>
        <p:txBody>
          <a:bodyPr/>
          <a:lstStyle/>
          <a:p>
            <a:pPr>
              <a:defRPr/>
            </a:pPr>
            <a:endParaRPr lang="en-US" altLang="ja-JP" dirty="0"/>
          </a:p>
        </p:txBody>
      </p:sp>
      <p:sp>
        <p:nvSpPr>
          <p:cNvPr id="6" name="Slide Number Placeholder 5"/>
          <p:cNvSpPr>
            <a:spLocks noGrp="1"/>
          </p:cNvSpPr>
          <p:nvPr>
            <p:ph type="sldNum" sz="quarter" idx="12"/>
          </p:nvPr>
        </p:nvSpPr>
        <p:spPr/>
        <p:txBody>
          <a:bodyPr/>
          <a:lstStyle/>
          <a:p>
            <a:pPr>
              <a:defRPr/>
            </a:pPr>
            <a:fld id="{07198DF4-9DDA-41F6-A793-DB2C4653D8FB}" type="slidenum">
              <a:rPr lang="en-US" altLang="ja-JP" smtClean="0"/>
              <a:pPr>
                <a:defRPr/>
              </a:pPr>
              <a:t>‹#›</a:t>
            </a:fld>
            <a:endParaRPr lang="en-US" altLang="ja-JP" dirty="0"/>
          </a:p>
        </p:txBody>
      </p:sp>
    </p:spTree>
    <p:extLst>
      <p:ext uri="{BB962C8B-B14F-4D97-AF65-F5344CB8AC3E}">
        <p14:creationId xmlns:p14="http://schemas.microsoft.com/office/powerpoint/2010/main" val="613854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dirty="0"/>
          </a:p>
        </p:txBody>
      </p:sp>
      <p:sp>
        <p:nvSpPr>
          <p:cNvPr id="5" name="Footer Placeholder 4"/>
          <p:cNvSpPr>
            <a:spLocks noGrp="1"/>
          </p:cNvSpPr>
          <p:nvPr>
            <p:ph type="ftr" sz="quarter" idx="11"/>
          </p:nvPr>
        </p:nvSpPr>
        <p:spPr/>
        <p:txBody>
          <a:bodyPr/>
          <a:lstStyle/>
          <a:p>
            <a:pPr>
              <a:defRPr/>
            </a:pPr>
            <a:endParaRPr lang="en-US" altLang="ja-JP" dirty="0"/>
          </a:p>
        </p:txBody>
      </p:sp>
      <p:sp>
        <p:nvSpPr>
          <p:cNvPr id="6" name="Slide Number Placeholder 5"/>
          <p:cNvSpPr>
            <a:spLocks noGrp="1"/>
          </p:cNvSpPr>
          <p:nvPr>
            <p:ph type="sldNum" sz="quarter" idx="12"/>
          </p:nvPr>
        </p:nvSpPr>
        <p:spPr/>
        <p:txBody>
          <a:bodyPr/>
          <a:lstStyle/>
          <a:p>
            <a:pPr>
              <a:defRPr/>
            </a:pPr>
            <a:fld id="{07198DF4-9DDA-41F6-A793-DB2C4653D8FB}" type="slidenum">
              <a:rPr lang="en-US" altLang="ja-JP" smtClean="0"/>
              <a:pPr>
                <a:defRPr/>
              </a:pPr>
              <a:t>‹#›</a:t>
            </a:fld>
            <a:endParaRPr lang="en-US" altLang="ja-JP" dirty="0"/>
          </a:p>
        </p:txBody>
      </p:sp>
    </p:spTree>
    <p:extLst>
      <p:ext uri="{BB962C8B-B14F-4D97-AF65-F5344CB8AC3E}">
        <p14:creationId xmlns:p14="http://schemas.microsoft.com/office/powerpoint/2010/main" val="1532304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342900" y="396875"/>
            <a:ext cx="6172200" cy="845185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a:extLst>
              <a:ext uri="{FF2B5EF4-FFF2-40B4-BE49-F238E27FC236}">
                <a16:creationId xmlns:a16="http://schemas.microsoft.com/office/drawing/2014/main" id="{482E1F24-4351-473E-A212-00FAEE445D81}"/>
              </a:ext>
            </a:extLst>
          </p:cNvPr>
          <p:cNvSpPr>
            <a:spLocks noGrp="1" noChangeArrowheads="1"/>
          </p:cNvSpPr>
          <p:nvPr>
            <p:ph type="dt" sz="half" idx="10"/>
          </p:nvPr>
        </p:nvSpPr>
        <p:spPr/>
        <p:txBody>
          <a:bodyPr/>
          <a:lstStyle>
            <a:lvl1pPr eaLnBrk="0" hangingPunct="0">
              <a:defRPr kumimoji="0"/>
            </a:lvl1pPr>
          </a:lstStyle>
          <a:p>
            <a:pPr>
              <a:defRPr/>
            </a:pPr>
            <a:endParaRPr lang="en-US" altLang="ja-JP" dirty="0"/>
          </a:p>
        </p:txBody>
      </p:sp>
      <p:sp>
        <p:nvSpPr>
          <p:cNvPr id="4" name="Rectangle 5">
            <a:extLst>
              <a:ext uri="{FF2B5EF4-FFF2-40B4-BE49-F238E27FC236}">
                <a16:creationId xmlns:a16="http://schemas.microsoft.com/office/drawing/2014/main" id="{50D12D05-2EC6-4F90-AAD8-CCBC768A9253}"/>
              </a:ext>
            </a:extLst>
          </p:cNvPr>
          <p:cNvSpPr>
            <a:spLocks noGrp="1" noChangeArrowheads="1"/>
          </p:cNvSpPr>
          <p:nvPr>
            <p:ph type="ftr" sz="quarter" idx="11"/>
          </p:nvPr>
        </p:nvSpPr>
        <p:spPr/>
        <p:txBody>
          <a:bodyPr/>
          <a:lstStyle>
            <a:lvl1pPr eaLnBrk="0" hangingPunct="0">
              <a:defRPr kumimoji="0"/>
            </a:lvl1pPr>
          </a:lstStyle>
          <a:p>
            <a:pPr>
              <a:defRPr/>
            </a:pPr>
            <a:endParaRPr lang="en-US" altLang="ja-JP" dirty="0"/>
          </a:p>
        </p:txBody>
      </p:sp>
      <p:sp>
        <p:nvSpPr>
          <p:cNvPr id="5" name="Rectangle 6">
            <a:extLst>
              <a:ext uri="{FF2B5EF4-FFF2-40B4-BE49-F238E27FC236}">
                <a16:creationId xmlns:a16="http://schemas.microsoft.com/office/drawing/2014/main" id="{CCFB5AD1-75A6-49AC-BA6A-385AECE83C9F}"/>
              </a:ext>
            </a:extLst>
          </p:cNvPr>
          <p:cNvSpPr>
            <a:spLocks noGrp="1" noChangeArrowheads="1"/>
          </p:cNvSpPr>
          <p:nvPr>
            <p:ph type="sldNum" sz="quarter" idx="12"/>
          </p:nvPr>
        </p:nvSpPr>
        <p:spPr/>
        <p:txBody>
          <a:bodyPr/>
          <a:lstStyle>
            <a:lvl1pPr eaLnBrk="0" hangingPunct="0">
              <a:defRPr kumimoji="0"/>
            </a:lvl1pPr>
          </a:lstStyle>
          <a:p>
            <a:pPr>
              <a:defRPr/>
            </a:pPr>
            <a:fld id="{99AB8594-205D-4295-ADC2-C69E19A5291F}" type="slidenum">
              <a:rPr lang="en-US" altLang="ja-JP"/>
              <a:pPr>
                <a:defRPr/>
              </a:pPr>
              <a:t>‹#›</a:t>
            </a:fld>
            <a:endParaRPr lang="en-US" altLang="ja-JP" dirty="0"/>
          </a:p>
        </p:txBody>
      </p:sp>
    </p:spTree>
    <p:extLst>
      <p:ext uri="{BB962C8B-B14F-4D97-AF65-F5344CB8AC3E}">
        <p14:creationId xmlns:p14="http://schemas.microsoft.com/office/powerpoint/2010/main" val="3856955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dirty="0"/>
          </a:p>
        </p:txBody>
      </p:sp>
      <p:sp>
        <p:nvSpPr>
          <p:cNvPr id="5" name="Footer Placeholder 4"/>
          <p:cNvSpPr>
            <a:spLocks noGrp="1"/>
          </p:cNvSpPr>
          <p:nvPr>
            <p:ph type="ftr" sz="quarter" idx="11"/>
          </p:nvPr>
        </p:nvSpPr>
        <p:spPr/>
        <p:txBody>
          <a:bodyPr/>
          <a:lstStyle/>
          <a:p>
            <a:pPr>
              <a:defRPr/>
            </a:pPr>
            <a:endParaRPr lang="en-US" altLang="ja-JP" dirty="0"/>
          </a:p>
        </p:txBody>
      </p:sp>
      <p:sp>
        <p:nvSpPr>
          <p:cNvPr id="6" name="Slide Number Placeholder 5"/>
          <p:cNvSpPr>
            <a:spLocks noGrp="1"/>
          </p:cNvSpPr>
          <p:nvPr>
            <p:ph type="sldNum" sz="quarter" idx="12"/>
          </p:nvPr>
        </p:nvSpPr>
        <p:spPr/>
        <p:txBody>
          <a:bodyPr/>
          <a:lstStyle/>
          <a:p>
            <a:pPr>
              <a:defRPr/>
            </a:pPr>
            <a:fld id="{07198DF4-9DDA-41F6-A793-DB2C4653D8FB}" type="slidenum">
              <a:rPr lang="en-US" altLang="ja-JP" smtClean="0"/>
              <a:pPr>
                <a:defRPr/>
              </a:pPr>
              <a:t>‹#›</a:t>
            </a:fld>
            <a:endParaRPr lang="en-US" altLang="ja-JP" dirty="0"/>
          </a:p>
        </p:txBody>
      </p:sp>
    </p:spTree>
    <p:extLst>
      <p:ext uri="{BB962C8B-B14F-4D97-AF65-F5344CB8AC3E}">
        <p14:creationId xmlns:p14="http://schemas.microsoft.com/office/powerpoint/2010/main" val="1474645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endParaRPr lang="en-US" altLang="ja-JP" dirty="0"/>
          </a:p>
        </p:txBody>
      </p:sp>
      <p:sp>
        <p:nvSpPr>
          <p:cNvPr id="5" name="Footer Placeholder 4"/>
          <p:cNvSpPr>
            <a:spLocks noGrp="1"/>
          </p:cNvSpPr>
          <p:nvPr>
            <p:ph type="ftr" sz="quarter" idx="11"/>
          </p:nvPr>
        </p:nvSpPr>
        <p:spPr/>
        <p:txBody>
          <a:bodyPr/>
          <a:lstStyle/>
          <a:p>
            <a:pPr>
              <a:defRPr/>
            </a:pPr>
            <a:endParaRPr lang="en-US" altLang="ja-JP" dirty="0"/>
          </a:p>
        </p:txBody>
      </p:sp>
      <p:sp>
        <p:nvSpPr>
          <p:cNvPr id="6" name="Slide Number Placeholder 5"/>
          <p:cNvSpPr>
            <a:spLocks noGrp="1"/>
          </p:cNvSpPr>
          <p:nvPr>
            <p:ph type="sldNum" sz="quarter" idx="12"/>
          </p:nvPr>
        </p:nvSpPr>
        <p:spPr/>
        <p:txBody>
          <a:bodyPr/>
          <a:lstStyle/>
          <a:p>
            <a:pPr>
              <a:defRPr/>
            </a:pPr>
            <a:fld id="{BE06E836-A59D-4802-ABFB-5A2BB2F06EEB}" type="slidenum">
              <a:rPr lang="en-US" altLang="ja-JP" smtClean="0"/>
              <a:pPr>
                <a:defRPr/>
              </a:pPr>
              <a:t>‹#›</a:t>
            </a:fld>
            <a:endParaRPr lang="en-US" altLang="ja-JP" dirty="0"/>
          </a:p>
        </p:txBody>
      </p:sp>
    </p:spTree>
    <p:extLst>
      <p:ext uri="{BB962C8B-B14F-4D97-AF65-F5344CB8AC3E}">
        <p14:creationId xmlns:p14="http://schemas.microsoft.com/office/powerpoint/2010/main" val="1784037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endParaRPr lang="en-US" altLang="ja-JP" dirty="0"/>
          </a:p>
        </p:txBody>
      </p:sp>
      <p:sp>
        <p:nvSpPr>
          <p:cNvPr id="6" name="Footer Placeholder 5"/>
          <p:cNvSpPr>
            <a:spLocks noGrp="1"/>
          </p:cNvSpPr>
          <p:nvPr>
            <p:ph type="ftr" sz="quarter" idx="11"/>
          </p:nvPr>
        </p:nvSpPr>
        <p:spPr/>
        <p:txBody>
          <a:bodyPr/>
          <a:lstStyle/>
          <a:p>
            <a:pPr>
              <a:defRPr/>
            </a:pPr>
            <a:endParaRPr lang="en-US" altLang="ja-JP" dirty="0"/>
          </a:p>
        </p:txBody>
      </p:sp>
      <p:sp>
        <p:nvSpPr>
          <p:cNvPr id="7" name="Slide Number Placeholder 6"/>
          <p:cNvSpPr>
            <a:spLocks noGrp="1"/>
          </p:cNvSpPr>
          <p:nvPr>
            <p:ph type="sldNum" sz="quarter" idx="12"/>
          </p:nvPr>
        </p:nvSpPr>
        <p:spPr/>
        <p:txBody>
          <a:bodyPr/>
          <a:lstStyle/>
          <a:p>
            <a:pPr>
              <a:defRPr/>
            </a:pPr>
            <a:fld id="{07198DF4-9DDA-41F6-A793-DB2C4653D8FB}" type="slidenum">
              <a:rPr lang="en-US" altLang="ja-JP" smtClean="0"/>
              <a:pPr>
                <a:defRPr/>
              </a:pPr>
              <a:t>‹#›</a:t>
            </a:fld>
            <a:endParaRPr lang="en-US" altLang="ja-JP" dirty="0"/>
          </a:p>
        </p:txBody>
      </p:sp>
    </p:spTree>
    <p:extLst>
      <p:ext uri="{BB962C8B-B14F-4D97-AF65-F5344CB8AC3E}">
        <p14:creationId xmlns:p14="http://schemas.microsoft.com/office/powerpoint/2010/main" val="924384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endParaRPr lang="en-US" altLang="ja-JP" dirty="0"/>
          </a:p>
        </p:txBody>
      </p:sp>
      <p:sp>
        <p:nvSpPr>
          <p:cNvPr id="8" name="Footer Placeholder 7"/>
          <p:cNvSpPr>
            <a:spLocks noGrp="1"/>
          </p:cNvSpPr>
          <p:nvPr>
            <p:ph type="ftr" sz="quarter" idx="11"/>
          </p:nvPr>
        </p:nvSpPr>
        <p:spPr/>
        <p:txBody>
          <a:bodyPr/>
          <a:lstStyle/>
          <a:p>
            <a:pPr>
              <a:defRPr/>
            </a:pPr>
            <a:endParaRPr lang="en-US" altLang="ja-JP" dirty="0"/>
          </a:p>
        </p:txBody>
      </p:sp>
      <p:sp>
        <p:nvSpPr>
          <p:cNvPr id="9" name="Slide Number Placeholder 8"/>
          <p:cNvSpPr>
            <a:spLocks noGrp="1"/>
          </p:cNvSpPr>
          <p:nvPr>
            <p:ph type="sldNum" sz="quarter" idx="12"/>
          </p:nvPr>
        </p:nvSpPr>
        <p:spPr/>
        <p:txBody>
          <a:bodyPr/>
          <a:lstStyle/>
          <a:p>
            <a:pPr>
              <a:defRPr/>
            </a:pPr>
            <a:fld id="{07198DF4-9DDA-41F6-A793-DB2C4653D8FB}" type="slidenum">
              <a:rPr lang="en-US" altLang="ja-JP" smtClean="0"/>
              <a:pPr>
                <a:defRPr/>
              </a:pPr>
              <a:t>‹#›</a:t>
            </a:fld>
            <a:endParaRPr lang="en-US" altLang="ja-JP" dirty="0"/>
          </a:p>
        </p:txBody>
      </p:sp>
    </p:spTree>
    <p:extLst>
      <p:ext uri="{BB962C8B-B14F-4D97-AF65-F5344CB8AC3E}">
        <p14:creationId xmlns:p14="http://schemas.microsoft.com/office/powerpoint/2010/main" val="1748862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endParaRPr lang="en-US" altLang="ja-JP" dirty="0"/>
          </a:p>
        </p:txBody>
      </p:sp>
      <p:sp>
        <p:nvSpPr>
          <p:cNvPr id="4" name="Footer Placeholder 3"/>
          <p:cNvSpPr>
            <a:spLocks noGrp="1"/>
          </p:cNvSpPr>
          <p:nvPr>
            <p:ph type="ftr" sz="quarter" idx="11"/>
          </p:nvPr>
        </p:nvSpPr>
        <p:spPr/>
        <p:txBody>
          <a:bodyPr/>
          <a:lstStyle/>
          <a:p>
            <a:pPr>
              <a:defRPr/>
            </a:pPr>
            <a:endParaRPr lang="en-US" altLang="ja-JP" dirty="0"/>
          </a:p>
        </p:txBody>
      </p:sp>
      <p:sp>
        <p:nvSpPr>
          <p:cNvPr id="5" name="Slide Number Placeholder 4"/>
          <p:cNvSpPr>
            <a:spLocks noGrp="1"/>
          </p:cNvSpPr>
          <p:nvPr>
            <p:ph type="sldNum" sz="quarter" idx="12"/>
          </p:nvPr>
        </p:nvSpPr>
        <p:spPr/>
        <p:txBody>
          <a:bodyPr/>
          <a:lstStyle/>
          <a:p>
            <a:pPr>
              <a:defRPr/>
            </a:pPr>
            <a:fld id="{D559F5C4-18D8-4296-89C7-5B4618D990B2}" type="slidenum">
              <a:rPr lang="en-US" altLang="ja-JP" smtClean="0"/>
              <a:pPr>
                <a:defRPr/>
              </a:pPr>
              <a:t>‹#›</a:t>
            </a:fld>
            <a:endParaRPr lang="en-US" altLang="ja-JP" dirty="0"/>
          </a:p>
        </p:txBody>
      </p:sp>
    </p:spTree>
    <p:extLst>
      <p:ext uri="{BB962C8B-B14F-4D97-AF65-F5344CB8AC3E}">
        <p14:creationId xmlns:p14="http://schemas.microsoft.com/office/powerpoint/2010/main" val="4249938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ja-JP" dirty="0"/>
          </a:p>
        </p:txBody>
      </p:sp>
      <p:sp>
        <p:nvSpPr>
          <p:cNvPr id="3" name="Footer Placeholder 2"/>
          <p:cNvSpPr>
            <a:spLocks noGrp="1"/>
          </p:cNvSpPr>
          <p:nvPr>
            <p:ph type="ftr" sz="quarter" idx="11"/>
          </p:nvPr>
        </p:nvSpPr>
        <p:spPr/>
        <p:txBody>
          <a:bodyPr/>
          <a:lstStyle/>
          <a:p>
            <a:pPr>
              <a:defRPr/>
            </a:pPr>
            <a:endParaRPr lang="en-US" altLang="ja-JP" dirty="0"/>
          </a:p>
        </p:txBody>
      </p:sp>
      <p:sp>
        <p:nvSpPr>
          <p:cNvPr id="4" name="Slide Number Placeholder 3"/>
          <p:cNvSpPr>
            <a:spLocks noGrp="1"/>
          </p:cNvSpPr>
          <p:nvPr>
            <p:ph type="sldNum" sz="quarter" idx="12"/>
          </p:nvPr>
        </p:nvSpPr>
        <p:spPr/>
        <p:txBody>
          <a:bodyPr/>
          <a:lstStyle/>
          <a:p>
            <a:pPr>
              <a:defRPr/>
            </a:pPr>
            <a:fld id="{36565D1D-AB38-440E-AB3D-0B06C5EDA150}" type="slidenum">
              <a:rPr lang="en-US" altLang="ja-JP" smtClean="0"/>
              <a:pPr>
                <a:defRPr/>
              </a:pPr>
              <a:t>‹#›</a:t>
            </a:fld>
            <a:endParaRPr lang="en-US" altLang="ja-JP" dirty="0"/>
          </a:p>
        </p:txBody>
      </p:sp>
    </p:spTree>
    <p:extLst>
      <p:ext uri="{BB962C8B-B14F-4D97-AF65-F5344CB8AC3E}">
        <p14:creationId xmlns:p14="http://schemas.microsoft.com/office/powerpoint/2010/main" val="2675384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dirty="0"/>
          </a:p>
        </p:txBody>
      </p:sp>
      <p:sp>
        <p:nvSpPr>
          <p:cNvPr id="6" name="Footer Placeholder 5"/>
          <p:cNvSpPr>
            <a:spLocks noGrp="1"/>
          </p:cNvSpPr>
          <p:nvPr>
            <p:ph type="ftr" sz="quarter" idx="11"/>
          </p:nvPr>
        </p:nvSpPr>
        <p:spPr/>
        <p:txBody>
          <a:bodyPr/>
          <a:lstStyle/>
          <a:p>
            <a:pPr>
              <a:defRPr/>
            </a:pPr>
            <a:endParaRPr lang="en-US" altLang="ja-JP" dirty="0"/>
          </a:p>
        </p:txBody>
      </p:sp>
      <p:sp>
        <p:nvSpPr>
          <p:cNvPr id="7" name="Slide Number Placeholder 6"/>
          <p:cNvSpPr>
            <a:spLocks noGrp="1"/>
          </p:cNvSpPr>
          <p:nvPr>
            <p:ph type="sldNum" sz="quarter" idx="12"/>
          </p:nvPr>
        </p:nvSpPr>
        <p:spPr/>
        <p:txBody>
          <a:bodyPr/>
          <a:lstStyle/>
          <a:p>
            <a:pPr>
              <a:defRPr/>
            </a:pPr>
            <a:fld id="{07198DF4-9DDA-41F6-A793-DB2C4653D8FB}" type="slidenum">
              <a:rPr lang="en-US" altLang="ja-JP" smtClean="0"/>
              <a:pPr>
                <a:defRPr/>
              </a:pPr>
              <a:t>‹#›</a:t>
            </a:fld>
            <a:endParaRPr lang="en-US" altLang="ja-JP" dirty="0"/>
          </a:p>
        </p:txBody>
      </p:sp>
    </p:spTree>
    <p:extLst>
      <p:ext uri="{BB962C8B-B14F-4D97-AF65-F5344CB8AC3E}">
        <p14:creationId xmlns:p14="http://schemas.microsoft.com/office/powerpoint/2010/main" val="3474601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07198DF4-9DDA-41F6-A793-DB2C4653D8FB}" type="slidenum">
              <a:rPr lang="en-US" altLang="ja-JP" smtClean="0"/>
              <a:pPr>
                <a:defRPr/>
              </a:pPr>
              <a:t>‹#›</a:t>
            </a:fld>
            <a:endParaRPr lang="en-US" altLang="ja-JP" dirty="0"/>
          </a:p>
        </p:txBody>
      </p:sp>
    </p:spTree>
    <p:extLst>
      <p:ext uri="{BB962C8B-B14F-4D97-AF65-F5344CB8AC3E}">
        <p14:creationId xmlns:p14="http://schemas.microsoft.com/office/powerpoint/2010/main" val="3956856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ja-JP"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ja-JP"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07198DF4-9DDA-41F6-A793-DB2C4653D8FB}" type="slidenum">
              <a:rPr lang="en-US" altLang="ja-JP" smtClean="0"/>
              <a:pPr>
                <a:defRPr/>
              </a:pPr>
              <a:t>‹#›</a:t>
            </a:fld>
            <a:endParaRPr lang="en-US" altLang="ja-JP" dirty="0"/>
          </a:p>
        </p:txBody>
      </p:sp>
    </p:spTree>
    <p:extLst>
      <p:ext uri="{BB962C8B-B14F-4D97-AF65-F5344CB8AC3E}">
        <p14:creationId xmlns:p14="http://schemas.microsoft.com/office/powerpoint/2010/main" val="3696642636"/>
      </p:ext>
    </p:extLst>
  </p:cSld>
  <p:clrMap bg1="lt1" tx1="dk1" bg2="lt2" tx2="dk2" accent1="accent1" accent2="accent2" accent3="accent3" accent4="accent4" accent5="accent5" accent6="accent6" hlink="hlink" folHlink="folHlink"/>
  <p:sldLayoutIdLst>
    <p:sldLayoutId id="2147490141" r:id="rId1"/>
    <p:sldLayoutId id="2147490142" r:id="rId2"/>
    <p:sldLayoutId id="2147490143" r:id="rId3"/>
    <p:sldLayoutId id="2147490144" r:id="rId4"/>
    <p:sldLayoutId id="2147490145" r:id="rId5"/>
    <p:sldLayoutId id="2147490146" r:id="rId6"/>
    <p:sldLayoutId id="2147490147" r:id="rId7"/>
    <p:sldLayoutId id="2147490148" r:id="rId8"/>
    <p:sldLayoutId id="2147490149" r:id="rId9"/>
    <p:sldLayoutId id="2147490150" r:id="rId10"/>
    <p:sldLayoutId id="2147490151" r:id="rId11"/>
    <p:sldLayoutId id="2147490152" r:id="rId12"/>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81000">
              <a:schemeClr val="bg1"/>
            </a:gs>
            <a:gs pos="90000">
              <a:srgbClr val="CCFF99"/>
            </a:gs>
            <a:gs pos="100000">
              <a:srgbClr val="00CC00"/>
            </a:gs>
          </a:gsLst>
          <a:lin ang="5400000" scaled="0"/>
        </a:gradFill>
        <a:effectLst/>
      </p:bgPr>
    </p:bg>
    <p:spTree>
      <p:nvGrpSpPr>
        <p:cNvPr id="1" name=""/>
        <p:cNvGrpSpPr/>
        <p:nvPr/>
      </p:nvGrpSpPr>
      <p:grpSpPr>
        <a:xfrm>
          <a:off x="0" y="0"/>
          <a:ext cx="0" cy="0"/>
          <a:chOff x="0" y="0"/>
          <a:chExt cx="0" cy="0"/>
        </a:xfrm>
      </p:grpSpPr>
      <p:sp>
        <p:nvSpPr>
          <p:cNvPr id="10" name="六角形 9">
            <a:extLst>
              <a:ext uri="{FF2B5EF4-FFF2-40B4-BE49-F238E27FC236}">
                <a16:creationId xmlns:a16="http://schemas.microsoft.com/office/drawing/2014/main" id="{A12A0338-8253-E606-1DE4-04034907608E}"/>
              </a:ext>
            </a:extLst>
          </p:cNvPr>
          <p:cNvSpPr/>
          <p:nvPr/>
        </p:nvSpPr>
        <p:spPr>
          <a:xfrm rot="5400000">
            <a:off x="127913" y="306310"/>
            <a:ext cx="1131321" cy="1038467"/>
          </a:xfrm>
          <a:prstGeom prst="hexagon">
            <a:avLst/>
          </a:prstGeom>
          <a:noFill/>
          <a:ln w="38100">
            <a:solidFill>
              <a:srgbClr val="00CC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六角形 12">
            <a:extLst>
              <a:ext uri="{FF2B5EF4-FFF2-40B4-BE49-F238E27FC236}">
                <a16:creationId xmlns:a16="http://schemas.microsoft.com/office/drawing/2014/main" id="{80C182FE-B42E-2ACB-DB28-45666BE49A34}"/>
              </a:ext>
            </a:extLst>
          </p:cNvPr>
          <p:cNvSpPr/>
          <p:nvPr/>
        </p:nvSpPr>
        <p:spPr>
          <a:xfrm rot="5400000">
            <a:off x="388832" y="910480"/>
            <a:ext cx="1131320" cy="1038467"/>
          </a:xfrm>
          <a:prstGeom prst="hexagon">
            <a:avLst/>
          </a:prstGeom>
          <a:noFill/>
          <a:ln w="38100">
            <a:solidFill>
              <a:srgbClr val="99FF3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1746" name="Object 2"/>
          <p:cNvGraphicFramePr>
            <a:graphicFrameLocks noChangeAspect="1"/>
          </p:cNvGraphicFramePr>
          <p:nvPr>
            <p:extLst>
              <p:ext uri="{D42A27DB-BD31-4B8C-83A1-F6EECF244321}">
                <p14:modId xmlns:p14="http://schemas.microsoft.com/office/powerpoint/2010/main" val="1569417924"/>
              </p:ext>
            </p:extLst>
          </p:nvPr>
        </p:nvGraphicFramePr>
        <p:xfrm>
          <a:off x="1744492" y="3065449"/>
          <a:ext cx="3365038" cy="5133261"/>
        </p:xfrm>
        <a:graphic>
          <a:graphicData uri="http://schemas.openxmlformats.org/presentationml/2006/ole">
            <mc:AlternateContent xmlns:mc="http://schemas.openxmlformats.org/markup-compatibility/2006">
              <mc:Choice xmlns:v="urn:schemas-microsoft-com:vml" Requires="v">
                <p:oleObj name="Photo Editor 写真" r:id="rId3" imgW="4571429" imgH="6973273" progId="MSPhotoEd.3">
                  <p:embed/>
                </p:oleObj>
              </mc:Choice>
              <mc:Fallback>
                <p:oleObj name="Photo Editor 写真" r:id="rId3" imgW="4571429" imgH="6973273" progId="MSPhotoEd.3">
                  <p:embed/>
                  <p:pic>
                    <p:nvPicPr>
                      <p:cNvPr id="0" name="Object 2"/>
                      <p:cNvPicPr>
                        <a:picLocks noChangeAspect="1" noChangeArrowheads="1"/>
                      </p:cNvPicPr>
                      <p:nvPr/>
                    </p:nvPicPr>
                    <p:blipFill>
                      <a:blip r:embed="rId4">
                        <a:alphaModFix amt="59000"/>
                        <a:extLst>
                          <a:ext uri="{28A0092B-C50C-407E-A947-70E740481C1C}">
                            <a14:useLocalDpi xmlns:a14="http://schemas.microsoft.com/office/drawing/2010/main" val="0"/>
                          </a:ext>
                        </a:extLst>
                      </a:blip>
                      <a:srcRect/>
                      <a:stretch>
                        <a:fillRect/>
                      </a:stretch>
                    </p:blipFill>
                    <p:spPr bwMode="auto">
                      <a:xfrm>
                        <a:off x="1744492" y="3065449"/>
                        <a:ext cx="3365038" cy="5133261"/>
                      </a:xfrm>
                      <a:prstGeom prst="rect">
                        <a:avLst/>
                      </a:prstGeom>
                      <a:noFill/>
                      <a:ln>
                        <a:noFill/>
                      </a:ln>
                    </p:spPr>
                  </p:pic>
                </p:oleObj>
              </mc:Fallback>
            </mc:AlternateContent>
          </a:graphicData>
        </a:graphic>
      </p:graphicFrame>
      <p:sp>
        <p:nvSpPr>
          <p:cNvPr id="31747" name="Text Box 3"/>
          <p:cNvSpPr txBox="1">
            <a:spLocks noChangeArrowheads="1"/>
          </p:cNvSpPr>
          <p:nvPr/>
        </p:nvSpPr>
        <p:spPr bwMode="auto">
          <a:xfrm>
            <a:off x="61149" y="1316815"/>
            <a:ext cx="6858000" cy="1569660"/>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tx2"/>
              </a:buClr>
              <a:buSzPct val="70000"/>
              <a:buFont typeface="Wingdings" panose="05000000000000000000" pitchFamily="2" charset="2"/>
              <a:buChar char="¡"/>
              <a:defRPr kumimoji="1" sz="29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accent2"/>
              </a:buClr>
              <a:buSzPct val="70000"/>
              <a:buFont typeface="Wingdings" panose="05000000000000000000" pitchFamily="2" charset="2"/>
              <a:buChar char="l"/>
              <a:defRPr kumimoji="1" sz="25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tx2"/>
              </a:buClr>
              <a:buSzPct val="65000"/>
              <a:buFont typeface="Wingdings" panose="05000000000000000000" pitchFamily="2" charset="2"/>
              <a:buChar char="¡"/>
              <a:defRPr kumimoji="1" sz="22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l"/>
              <a:defRPr kumimoji="1" sz="1900">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9pPr>
          </a:lstStyle>
          <a:p>
            <a:pPr algn="ctr" eaLnBrk="1" hangingPunct="1">
              <a:spcBef>
                <a:spcPct val="0"/>
              </a:spcBef>
              <a:buClrTx/>
              <a:buSzTx/>
              <a:buFontTx/>
              <a:buNone/>
            </a:pPr>
            <a:r>
              <a:rPr lang="ja-JP" altLang="en-US" sz="3200" b="1" dirty="0">
                <a:latin typeface="+mn-ea"/>
                <a:ea typeface="+mn-ea"/>
                <a:cs typeface="ADLaM Display" panose="02010000000000000000" pitchFamily="2" charset="0"/>
              </a:rPr>
              <a:t>令和</a:t>
            </a:r>
            <a:r>
              <a:rPr lang="ja-JP" altLang="en-US" sz="3200" b="1" dirty="0">
                <a:solidFill>
                  <a:srgbClr val="00B050"/>
                </a:solidFill>
                <a:latin typeface="+mn-ea"/>
                <a:ea typeface="+mn-ea"/>
                <a:cs typeface="ADLaM Display" panose="02010000000000000000" pitchFamily="2" charset="0"/>
              </a:rPr>
              <a:t>９</a:t>
            </a:r>
            <a:r>
              <a:rPr lang="ja-JP" altLang="en-US" sz="3200" b="1" dirty="0">
                <a:latin typeface="+mn-ea"/>
                <a:ea typeface="+mn-ea"/>
                <a:cs typeface="ADLaM Display" panose="02010000000000000000" pitchFamily="2" charset="0"/>
              </a:rPr>
              <a:t>年度兵庫県立病院</a:t>
            </a:r>
          </a:p>
          <a:p>
            <a:pPr eaLnBrk="1" hangingPunct="1">
              <a:spcBef>
                <a:spcPct val="0"/>
              </a:spcBef>
              <a:buClrTx/>
              <a:buSzTx/>
              <a:buFontTx/>
              <a:buNone/>
            </a:pPr>
            <a:r>
              <a:rPr lang="ja-JP" altLang="en-US" sz="3200" b="1" dirty="0">
                <a:latin typeface="+mn-ea"/>
                <a:ea typeface="+mn-ea"/>
                <a:cs typeface="ADLaM Display" panose="02010000000000000000" pitchFamily="2" charset="0"/>
              </a:rPr>
              <a:t> 薬剤師レジデント募集</a:t>
            </a:r>
            <a:endParaRPr lang="en-US" altLang="ja-JP" sz="3200" b="1" dirty="0">
              <a:latin typeface="+mn-ea"/>
              <a:ea typeface="+mn-ea"/>
              <a:cs typeface="ADLaM Display" panose="02010000000000000000" pitchFamily="2" charset="0"/>
            </a:endParaRPr>
          </a:p>
          <a:p>
            <a:pPr eaLnBrk="1" hangingPunct="1">
              <a:spcBef>
                <a:spcPct val="0"/>
              </a:spcBef>
              <a:buClrTx/>
              <a:buSzTx/>
              <a:buFontTx/>
              <a:buNone/>
            </a:pPr>
            <a:r>
              <a:rPr lang="ja-JP" altLang="en-US" sz="3200" b="1" dirty="0">
                <a:solidFill>
                  <a:srgbClr val="0070C0"/>
                </a:solidFill>
                <a:latin typeface="+mn-ea"/>
                <a:ea typeface="+mn-ea"/>
                <a:cs typeface="ADLaM Display" panose="02010000000000000000" pitchFamily="2" charset="0"/>
              </a:rPr>
              <a:t>　　　　　　　　（２次追加募集）</a:t>
            </a:r>
          </a:p>
        </p:txBody>
      </p:sp>
      <p:sp>
        <p:nvSpPr>
          <p:cNvPr id="31749" name="Rectangle 5"/>
          <p:cNvSpPr>
            <a:spLocks noChangeArrowheads="1"/>
          </p:cNvSpPr>
          <p:nvPr/>
        </p:nvSpPr>
        <p:spPr bwMode="auto">
          <a:xfrm>
            <a:off x="0" y="9525"/>
            <a:ext cx="6858000" cy="9856788"/>
          </a:xfrm>
          <a:prstGeom prst="rect">
            <a:avLst/>
          </a:prstGeom>
          <a:noFill/>
          <a:ln w="19050">
            <a:solidFill>
              <a:schemeClr val="accent6">
                <a:lumMod val="75000"/>
              </a:schemeClr>
            </a:solidFill>
            <a:miter lim="800000"/>
            <a:headEnd/>
            <a:tailEnd/>
          </a:ln>
          <a:effectLst/>
        </p:spPr>
        <p:txBody>
          <a:bodyPr wrap="none" anchor="ctr"/>
          <a:lstStyle>
            <a:lvl1pPr>
              <a:spcBef>
                <a:spcPct val="20000"/>
              </a:spcBef>
              <a:buClr>
                <a:schemeClr val="tx2"/>
              </a:buClr>
              <a:buSzPct val="70000"/>
              <a:buFont typeface="Wingdings" panose="05000000000000000000" pitchFamily="2" charset="2"/>
              <a:buChar char="¡"/>
              <a:defRPr kumimoji="1" sz="29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accent2"/>
              </a:buClr>
              <a:buSzPct val="70000"/>
              <a:buFont typeface="Wingdings" panose="05000000000000000000" pitchFamily="2" charset="2"/>
              <a:buChar char="l"/>
              <a:defRPr kumimoji="1" sz="25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tx2"/>
              </a:buClr>
              <a:buSzPct val="65000"/>
              <a:buFont typeface="Wingdings" panose="05000000000000000000" pitchFamily="2" charset="2"/>
              <a:buChar char="¡"/>
              <a:defRPr kumimoji="1" sz="22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l"/>
              <a:defRPr kumimoji="1" sz="1900">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1800" dirty="0">
              <a:solidFill>
                <a:srgbClr val="CCFF66"/>
              </a:solidFill>
              <a:latin typeface="Arial" panose="020B0604020202020204" pitchFamily="34" charset="0"/>
            </a:endParaRPr>
          </a:p>
        </p:txBody>
      </p:sp>
      <p:sp>
        <p:nvSpPr>
          <p:cNvPr id="9" name="角丸四角形吹き出し 8">
            <a:extLst>
              <a:ext uri="{FF2B5EF4-FFF2-40B4-BE49-F238E27FC236}">
                <a16:creationId xmlns:a16="http://schemas.microsoft.com/office/drawing/2014/main" id="{D88AF9EC-9085-45F3-913B-8A2E5B6A6F6A}"/>
              </a:ext>
            </a:extLst>
          </p:cNvPr>
          <p:cNvSpPr>
            <a:spLocks noChangeArrowheads="1"/>
          </p:cNvSpPr>
          <p:nvPr/>
        </p:nvSpPr>
        <p:spPr bwMode="auto">
          <a:xfrm>
            <a:off x="8713007" y="6958013"/>
            <a:ext cx="4459287" cy="1574800"/>
          </a:xfrm>
          <a:prstGeom prst="wedgeRoundRectCallout">
            <a:avLst>
              <a:gd name="adj1" fmla="val -61134"/>
              <a:gd name="adj2" fmla="val -16130"/>
              <a:gd name="adj3"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FF9900"/>
                </a:solidFill>
                <a:miter lim="800000"/>
                <a:headEnd/>
                <a:tailEnd/>
              </a14:hiddenLine>
            </a:ext>
          </a:extLst>
        </p:spPr>
        <p:txBody>
          <a:bodyPr anchor="ctr"/>
          <a:lstStyle/>
          <a:p>
            <a:pPr algn="ctr" eaLnBrk="1" hangingPunct="1">
              <a:defRPr/>
            </a:pPr>
            <a:endParaRPr kumimoji="1" lang="ja-JP" altLang="en-US" dirty="0">
              <a:solidFill>
                <a:schemeClr val="lt1"/>
              </a:solidFill>
              <a:latin typeface="+mn-lt"/>
              <a:ea typeface="+mn-ea"/>
            </a:endParaRPr>
          </a:p>
        </p:txBody>
      </p:sp>
      <p:sp>
        <p:nvSpPr>
          <p:cNvPr id="31751" name="Rectangle 9"/>
          <p:cNvSpPr>
            <a:spLocks noChangeArrowheads="1"/>
          </p:cNvSpPr>
          <p:nvPr/>
        </p:nvSpPr>
        <p:spPr bwMode="auto">
          <a:xfrm flipH="1">
            <a:off x="4597400" y="7539038"/>
            <a:ext cx="1150938"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kumimoji="1" sz="29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accent2"/>
              </a:buClr>
              <a:buSzPct val="70000"/>
              <a:buFont typeface="Wingdings" panose="05000000000000000000" pitchFamily="2" charset="2"/>
              <a:buChar char="l"/>
              <a:defRPr kumimoji="1" sz="25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tx2"/>
              </a:buClr>
              <a:buSzPct val="65000"/>
              <a:buFont typeface="Wingdings" panose="05000000000000000000" pitchFamily="2" charset="2"/>
              <a:buChar char="¡"/>
              <a:defRPr kumimoji="1" sz="22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l"/>
              <a:defRPr kumimoji="1" sz="1900">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9pPr>
          </a:lstStyle>
          <a:p>
            <a:pPr eaLnBrk="1" hangingPunct="1">
              <a:spcBef>
                <a:spcPct val="0"/>
              </a:spcBef>
              <a:buClrTx/>
              <a:buSzTx/>
              <a:buFontTx/>
              <a:buNone/>
            </a:pPr>
            <a:endParaRPr lang="ja-JP" altLang="ja-JP" sz="1200" dirty="0">
              <a:latin typeface="Arial" panose="020B0604020202020204" pitchFamily="34" charset="0"/>
            </a:endParaRPr>
          </a:p>
        </p:txBody>
      </p:sp>
      <p:sp>
        <p:nvSpPr>
          <p:cNvPr id="31752" name="Rectangle 10"/>
          <p:cNvSpPr>
            <a:spLocks noChangeArrowheads="1"/>
          </p:cNvSpPr>
          <p:nvPr/>
        </p:nvSpPr>
        <p:spPr bwMode="auto">
          <a:xfrm flipH="1">
            <a:off x="4606925" y="7745413"/>
            <a:ext cx="12255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kumimoji="1" sz="29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accent2"/>
              </a:buClr>
              <a:buSzPct val="70000"/>
              <a:buFont typeface="Wingdings" panose="05000000000000000000" pitchFamily="2" charset="2"/>
              <a:buChar char="l"/>
              <a:defRPr kumimoji="1" sz="25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tx2"/>
              </a:buClr>
              <a:buSzPct val="65000"/>
              <a:buFont typeface="Wingdings" panose="05000000000000000000" pitchFamily="2" charset="2"/>
              <a:buChar char="¡"/>
              <a:defRPr kumimoji="1" sz="22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l"/>
              <a:defRPr kumimoji="1" sz="1900">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9pPr>
          </a:lstStyle>
          <a:p>
            <a:pPr eaLnBrk="1" hangingPunct="1">
              <a:spcBef>
                <a:spcPct val="0"/>
              </a:spcBef>
              <a:buClrTx/>
              <a:buSzTx/>
              <a:buFontTx/>
              <a:buNone/>
            </a:pPr>
            <a:endParaRPr lang="ja-JP" altLang="ja-JP" sz="1200" dirty="0">
              <a:latin typeface="Arial" panose="020B0604020202020204" pitchFamily="34" charset="0"/>
            </a:endParaRPr>
          </a:p>
        </p:txBody>
      </p:sp>
      <p:sp>
        <p:nvSpPr>
          <p:cNvPr id="31753" name="Rectangle 12"/>
          <p:cNvSpPr>
            <a:spLocks noChangeArrowheads="1"/>
          </p:cNvSpPr>
          <p:nvPr/>
        </p:nvSpPr>
        <p:spPr bwMode="auto">
          <a:xfrm flipH="1">
            <a:off x="4605029" y="8367293"/>
            <a:ext cx="2016125"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kumimoji="1" sz="2900">
                <a:solidFill>
                  <a:schemeClr val="tx1"/>
                </a:solidFill>
                <a:latin typeface="Verdana" panose="020B0604030504040204" pitchFamily="34" charset="0"/>
                <a:ea typeface="ＭＳ Ｐゴシック" panose="020B0600070205080204" pitchFamily="50" charset="-128"/>
              </a:defRPr>
            </a:lvl1pPr>
            <a:lvl2pPr marL="742950" indent="-285750">
              <a:spcBef>
                <a:spcPct val="20000"/>
              </a:spcBef>
              <a:buClr>
                <a:schemeClr val="accent2"/>
              </a:buClr>
              <a:buSzPct val="70000"/>
              <a:buFont typeface="Wingdings" panose="05000000000000000000" pitchFamily="2" charset="2"/>
              <a:buChar char="l"/>
              <a:defRPr kumimoji="1" sz="2500">
                <a:solidFill>
                  <a:schemeClr val="tx1"/>
                </a:solidFill>
                <a:latin typeface="Verdana" panose="020B0604030504040204" pitchFamily="34" charset="0"/>
                <a:ea typeface="ＭＳ Ｐゴシック" panose="020B0600070205080204" pitchFamily="50" charset="-128"/>
              </a:defRPr>
            </a:lvl2pPr>
            <a:lvl3pPr marL="1143000" indent="-228600">
              <a:spcBef>
                <a:spcPct val="20000"/>
              </a:spcBef>
              <a:buClr>
                <a:schemeClr val="tx2"/>
              </a:buClr>
              <a:buSzPct val="65000"/>
              <a:buFont typeface="Wingdings" panose="05000000000000000000" pitchFamily="2" charset="2"/>
              <a:buChar char="¡"/>
              <a:defRPr kumimoji="1" sz="2200">
                <a:solidFill>
                  <a:schemeClr val="tx1"/>
                </a:solidFill>
                <a:latin typeface="Verdana" panose="020B060403050404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l"/>
              <a:defRPr kumimoji="1" sz="1900">
                <a:solidFill>
                  <a:schemeClr val="tx1"/>
                </a:solidFill>
                <a:latin typeface="Verdana" panose="020B0604030504040204" pitchFamily="34" charset="0"/>
                <a:ea typeface="ＭＳ Ｐゴシック" panose="020B0600070205080204" pitchFamily="50" charset="-128"/>
              </a:defRPr>
            </a:lvl4pPr>
            <a:lvl5pPr marL="2057400" indent="-228600">
              <a:spcBef>
                <a:spcPct val="20000"/>
              </a:spcBef>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kumimoji="1" sz="1900">
                <a:solidFill>
                  <a:schemeClr val="tx1"/>
                </a:solidFill>
                <a:latin typeface="Verdana" panose="020B0604030504040204" pitchFamily="34" charset="0"/>
                <a:ea typeface="ＭＳ Ｐゴシック" panose="020B0600070205080204" pitchFamily="50" charset="-128"/>
              </a:defRPr>
            </a:lvl9pPr>
          </a:lstStyle>
          <a:p>
            <a:pPr eaLnBrk="1" hangingPunct="1">
              <a:spcBef>
                <a:spcPct val="0"/>
              </a:spcBef>
              <a:buClrTx/>
              <a:buSzTx/>
              <a:buFontTx/>
              <a:buNone/>
            </a:pPr>
            <a:endParaRPr lang="ja-JP" altLang="ja-JP" sz="1000" dirty="0">
              <a:latin typeface="Arial" panose="020B0604020202020204" pitchFamily="34" charset="0"/>
            </a:endParaRPr>
          </a:p>
        </p:txBody>
      </p:sp>
      <p:pic>
        <p:nvPicPr>
          <p:cNvPr id="31755" name="Picture 17" descr="20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68654" y="8454605"/>
            <a:ext cx="1214412" cy="1382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Box 8">
            <a:extLst>
              <a:ext uri="{FF2B5EF4-FFF2-40B4-BE49-F238E27FC236}">
                <a16:creationId xmlns:a16="http://schemas.microsoft.com/office/drawing/2014/main" id="{859A4099-90C5-4C94-A92B-A5F0F3436BFE}"/>
              </a:ext>
            </a:extLst>
          </p:cNvPr>
          <p:cNvSpPr txBox="1">
            <a:spLocks noChangeArrowheads="1"/>
          </p:cNvSpPr>
          <p:nvPr/>
        </p:nvSpPr>
        <p:spPr bwMode="auto">
          <a:xfrm>
            <a:off x="368911" y="6330857"/>
            <a:ext cx="6242476"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2"/>
              </a:buClr>
              <a:buSzPct val="70000"/>
              <a:buFont typeface="Wingdings" pitchFamily="2" charset="2"/>
              <a:buChar char="¡"/>
              <a:defRPr kumimoji="1" sz="2900">
                <a:solidFill>
                  <a:schemeClr val="tx1"/>
                </a:solidFill>
                <a:latin typeface="Verdana" pitchFamily="34" charset="0"/>
                <a:ea typeface="ＭＳ Ｐゴシック" pitchFamily="50" charset="-128"/>
              </a:defRPr>
            </a:lvl1pPr>
            <a:lvl2pPr marL="742950" indent="-285750">
              <a:spcBef>
                <a:spcPct val="20000"/>
              </a:spcBef>
              <a:buClr>
                <a:schemeClr val="accent2"/>
              </a:buClr>
              <a:buSzPct val="70000"/>
              <a:buFont typeface="Wingdings" pitchFamily="2" charset="2"/>
              <a:buChar char="l"/>
              <a:defRPr kumimoji="1" sz="2500">
                <a:solidFill>
                  <a:schemeClr val="tx1"/>
                </a:solidFill>
                <a:latin typeface="Verdana" pitchFamily="34" charset="0"/>
                <a:ea typeface="ＭＳ Ｐゴシック" pitchFamily="50" charset="-128"/>
              </a:defRPr>
            </a:lvl2pPr>
            <a:lvl3pPr marL="1143000" indent="-228600">
              <a:spcBef>
                <a:spcPct val="20000"/>
              </a:spcBef>
              <a:buClr>
                <a:schemeClr val="tx2"/>
              </a:buClr>
              <a:buSzPct val="65000"/>
              <a:buFont typeface="Wingdings" pitchFamily="2" charset="2"/>
              <a:buChar char="¡"/>
              <a:defRPr kumimoji="1" sz="2200">
                <a:solidFill>
                  <a:schemeClr val="tx1"/>
                </a:solidFill>
                <a:latin typeface="Verdana" pitchFamily="34" charset="0"/>
                <a:ea typeface="ＭＳ Ｐゴシック" pitchFamily="50" charset="-128"/>
              </a:defRPr>
            </a:lvl3pPr>
            <a:lvl4pPr marL="1600200" indent="-228600">
              <a:spcBef>
                <a:spcPct val="20000"/>
              </a:spcBef>
              <a:buClr>
                <a:schemeClr val="accent2"/>
              </a:buClr>
              <a:buSzPct val="70000"/>
              <a:buFont typeface="Wingdings" pitchFamily="2" charset="2"/>
              <a:buChar char="l"/>
              <a:defRPr kumimoji="1" sz="1900">
                <a:solidFill>
                  <a:schemeClr val="tx1"/>
                </a:solidFill>
                <a:latin typeface="Verdana" pitchFamily="34" charset="0"/>
                <a:ea typeface="ＭＳ Ｐゴシック" pitchFamily="50" charset="-128"/>
              </a:defRPr>
            </a:lvl4pPr>
            <a:lvl5pPr marL="2057400" indent="-228600">
              <a:spcBef>
                <a:spcPct val="20000"/>
              </a:spcBef>
              <a:buClr>
                <a:schemeClr val="tx2"/>
              </a:buClr>
              <a:buSzPct val="60000"/>
              <a:buFont typeface="Wingdings" pitchFamily="2" charset="2"/>
              <a:buChar char="¡"/>
              <a:defRPr kumimoji="1" sz="1900">
                <a:solidFill>
                  <a:schemeClr val="tx1"/>
                </a:solidFill>
                <a:latin typeface="Verdana" pitchFamily="34" charset="0"/>
                <a:ea typeface="ＭＳ Ｐゴシック" pitchFamily="50" charset="-128"/>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Verdana" pitchFamily="34" charset="0"/>
                <a:ea typeface="ＭＳ Ｐゴシック" pitchFamily="50" charset="-128"/>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Verdana" pitchFamily="34" charset="0"/>
                <a:ea typeface="ＭＳ Ｐゴシック" pitchFamily="50" charset="-128"/>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Verdana" pitchFamily="34" charset="0"/>
                <a:ea typeface="ＭＳ Ｐゴシック" pitchFamily="50" charset="-128"/>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Verdana" pitchFamily="34" charset="0"/>
                <a:ea typeface="ＭＳ Ｐゴシック" pitchFamily="50" charset="-128"/>
              </a:defRPr>
            </a:lvl9pPr>
          </a:lstStyle>
          <a:p>
            <a:pPr eaLnBrk="1" hangingPunct="1">
              <a:spcBef>
                <a:spcPct val="0"/>
              </a:spcBef>
              <a:buClrTx/>
              <a:buSzTx/>
              <a:buFontTx/>
              <a:buNone/>
              <a:defRPr/>
            </a:pPr>
            <a:r>
              <a:rPr lang="en-US" altLang="ja-JP" sz="2000" dirty="0">
                <a:latin typeface="BIZ UDPゴシック" panose="020B0400000000000000" pitchFamily="50" charset="-128"/>
                <a:ea typeface="BIZ UDPゴシック" panose="020B0400000000000000" pitchFamily="50" charset="-128"/>
              </a:rPr>
              <a:t>【</a:t>
            </a:r>
            <a:r>
              <a:rPr lang="ja-JP" altLang="en-US" sz="2000" dirty="0">
                <a:latin typeface="BIZ UDPゴシック" panose="020B0400000000000000" pitchFamily="50" charset="-128"/>
                <a:ea typeface="BIZ UDPゴシック" panose="020B0400000000000000" pitchFamily="50" charset="-128"/>
              </a:rPr>
              <a:t>お問い合わせ先</a:t>
            </a:r>
            <a:r>
              <a:rPr lang="en-US" altLang="ja-JP" sz="2000" dirty="0">
                <a:latin typeface="BIZ UDPゴシック" panose="020B0400000000000000" pitchFamily="50" charset="-128"/>
                <a:ea typeface="BIZ UDPゴシック" panose="020B0400000000000000" pitchFamily="50" charset="-128"/>
              </a:rPr>
              <a:t>】</a:t>
            </a:r>
          </a:p>
          <a:p>
            <a:pPr eaLnBrk="1" hangingPunct="1">
              <a:lnSpc>
                <a:spcPct val="150000"/>
              </a:lnSpc>
              <a:spcBef>
                <a:spcPct val="0"/>
              </a:spcBef>
              <a:buClrTx/>
              <a:buSzTx/>
              <a:buFontTx/>
              <a:buNone/>
              <a:defRPr/>
            </a:pPr>
            <a:r>
              <a:rPr lang="ja-JP" altLang="en-US" sz="2000" dirty="0">
                <a:latin typeface="BIZ UDPゴシック" panose="020B0400000000000000" pitchFamily="50" charset="-128"/>
                <a:ea typeface="BIZ UDPゴシック" panose="020B0400000000000000" pitchFamily="50" charset="-128"/>
              </a:rPr>
              <a:t>　詳細は募集施設にお問い合わせください。</a:t>
            </a:r>
          </a:p>
          <a:p>
            <a:pPr eaLnBrk="1" hangingPunct="1">
              <a:lnSpc>
                <a:spcPct val="80000"/>
              </a:lnSpc>
              <a:spcBef>
                <a:spcPct val="0"/>
              </a:spcBef>
              <a:buClrTx/>
              <a:buSzTx/>
              <a:buFontTx/>
              <a:buNone/>
              <a:defRPr/>
            </a:pPr>
            <a:r>
              <a:rPr lang="ja-JP" altLang="en-US" sz="2000" dirty="0">
                <a:latin typeface="BIZ UDPゴシック" panose="020B0400000000000000" pitchFamily="50" charset="-128"/>
                <a:ea typeface="BIZ UDPゴシック" panose="020B0400000000000000" pitchFamily="50" charset="-128"/>
              </a:rPr>
              <a:t>   </a:t>
            </a:r>
            <a:r>
              <a:rPr lang="en-US" altLang="ja-JP" sz="2000" dirty="0">
                <a:latin typeface="BIZ UDPゴシック" panose="020B0400000000000000" pitchFamily="50" charset="-128"/>
                <a:ea typeface="BIZ UDPゴシック" panose="020B0400000000000000" pitchFamily="50" charset="-128"/>
              </a:rPr>
              <a:t>※ </a:t>
            </a:r>
            <a:r>
              <a:rPr lang="ja-JP" altLang="en-US" sz="2000" dirty="0">
                <a:latin typeface="BIZ UDPゴシック" panose="020B0400000000000000" pitchFamily="50" charset="-128"/>
                <a:ea typeface="BIZ UDPゴシック" panose="020B0400000000000000" pitchFamily="50" charset="-128"/>
              </a:rPr>
              <a:t>裏面、募集要領をご覧ください。</a:t>
            </a:r>
          </a:p>
        </p:txBody>
      </p:sp>
      <p:sp>
        <p:nvSpPr>
          <p:cNvPr id="11" name="テキスト ボックス 10">
            <a:extLst>
              <a:ext uri="{FF2B5EF4-FFF2-40B4-BE49-F238E27FC236}">
                <a16:creationId xmlns:a16="http://schemas.microsoft.com/office/drawing/2014/main" id="{A1401F4C-92F9-F91D-97ED-BCCBBB25DB5F}"/>
              </a:ext>
            </a:extLst>
          </p:cNvPr>
          <p:cNvSpPr txBox="1"/>
          <p:nvPr/>
        </p:nvSpPr>
        <p:spPr>
          <a:xfrm>
            <a:off x="325967" y="3264327"/>
            <a:ext cx="6202087" cy="1815882"/>
          </a:xfrm>
          <a:prstGeom prst="rect">
            <a:avLst/>
          </a:prstGeom>
          <a:noFill/>
        </p:spPr>
        <p:txBody>
          <a:bodyPr wrap="square" rtlCol="0">
            <a:spAutoFit/>
          </a:bodyPr>
          <a:lstStyle/>
          <a:p>
            <a:r>
              <a:rPr kumimoji="1" lang="ja-JP" altLang="en-US" sz="2200" dirty="0">
                <a:latin typeface="BIZ UDPゴシック" panose="020B0400000000000000" pitchFamily="50" charset="-128"/>
                <a:ea typeface="BIZ UDPゴシック" panose="020B0400000000000000" pitchFamily="50" charset="-128"/>
              </a:rPr>
              <a:t>臨床実務研修を通じて、実践的な調剤技術を身につけることができます</a:t>
            </a:r>
            <a:endParaRPr kumimoji="1" lang="en-US" altLang="ja-JP" sz="2200" dirty="0">
              <a:latin typeface="BIZ UDPゴシック" panose="020B0400000000000000" pitchFamily="50" charset="-128"/>
              <a:ea typeface="BIZ UDPゴシック" panose="020B0400000000000000" pitchFamily="50" charset="-128"/>
            </a:endParaRPr>
          </a:p>
          <a:p>
            <a:endParaRPr kumimoji="1" lang="en-US" altLang="ja-JP" sz="2200" dirty="0">
              <a:latin typeface="BIZ UDPゴシック" panose="020B0400000000000000" pitchFamily="50" charset="-128"/>
              <a:ea typeface="BIZ UDPゴシック" panose="020B0400000000000000" pitchFamily="50" charset="-128"/>
            </a:endParaRPr>
          </a:p>
          <a:p>
            <a:r>
              <a:rPr kumimoji="1" lang="ja-JP" altLang="en-US" sz="2200" dirty="0">
                <a:latin typeface="BIZ UDPゴシック" panose="020B0400000000000000" pitchFamily="50" charset="-128"/>
                <a:ea typeface="BIZ UDPゴシック" panose="020B0400000000000000" pitchFamily="50" charset="-128"/>
              </a:rPr>
              <a:t> 高度医療に対応した臨床薬学管理やチーム医療を実践し、基礎的技能を習得できます</a:t>
            </a:r>
            <a:endParaRPr kumimoji="1" lang="ja-JP" altLang="en-US" sz="2400" dirty="0">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5">
            <a:extLst>
              <a:ext uri="{FF2B5EF4-FFF2-40B4-BE49-F238E27FC236}">
                <a16:creationId xmlns:a16="http://schemas.microsoft.com/office/drawing/2014/main" id="{8FBEB53A-DE88-4136-98B7-3D36D6273AF1}"/>
              </a:ext>
            </a:extLst>
          </p:cNvPr>
          <p:cNvSpPr txBox="1">
            <a:spLocks noChangeArrowheads="1"/>
          </p:cNvSpPr>
          <p:nvPr/>
        </p:nvSpPr>
        <p:spPr bwMode="auto">
          <a:xfrm>
            <a:off x="331788" y="587375"/>
            <a:ext cx="6194425" cy="8477898"/>
          </a:xfrm>
          <a:prstGeom prst="rect">
            <a:avLst/>
          </a:prstGeom>
          <a:noFill/>
          <a:ln>
            <a:noFill/>
          </a:ln>
          <a:effec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lnSpc>
                <a:spcPts val="1700"/>
              </a:lnSpc>
              <a:spcBef>
                <a:spcPct val="0"/>
              </a:spcBef>
              <a:buFontTx/>
              <a:buNone/>
              <a:defRPr/>
            </a:pPr>
            <a:r>
              <a:rPr lang="ja-JP" altLang="en-US" sz="1200" dirty="0">
                <a:solidFill>
                  <a:srgbClr val="000000"/>
                </a:solidFill>
                <a:latin typeface="ＭＳ ゴシック" panose="020B0609070205080204" pitchFamily="49" charset="-128"/>
                <a:ea typeface="ＭＳ ゴシック" panose="020B0609070205080204" pitchFamily="49" charset="-128"/>
              </a:rPr>
              <a:t>１　目的</a:t>
            </a:r>
          </a:p>
          <a:p>
            <a:pPr eaLnBrk="1" hangingPunct="1">
              <a:lnSpc>
                <a:spcPts val="1700"/>
              </a:lnSpc>
              <a:spcBef>
                <a:spcPct val="0"/>
              </a:spcBef>
              <a:buFontTx/>
              <a:buNone/>
              <a:defRPr/>
            </a:pPr>
            <a:r>
              <a:rPr lang="ja-JP" altLang="en-US" sz="1200" dirty="0">
                <a:solidFill>
                  <a:srgbClr val="000000"/>
                </a:solidFill>
                <a:latin typeface="ＭＳ ゴシック" panose="020B0609070205080204" pitchFamily="49" charset="-128"/>
                <a:ea typeface="ＭＳ ゴシック" panose="020B0609070205080204" pitchFamily="49" charset="-128"/>
              </a:rPr>
              <a:t>　　</a:t>
            </a:r>
            <a:r>
              <a:rPr lang="ja-JP" altLang="en-US" sz="1200" dirty="0">
                <a:solidFill>
                  <a:srgbClr val="000000"/>
                </a:solidFill>
                <a:latin typeface="ＭＳ 明朝" panose="02020609040205080304" pitchFamily="17" charset="-128"/>
                <a:ea typeface="ＭＳ 明朝" panose="02020609040205080304" pitchFamily="17" charset="-128"/>
              </a:rPr>
              <a:t>臨床実務研修や講義等により、実践調剤技術を身につけるとともに、将来的に高度</a:t>
            </a:r>
          </a:p>
          <a:p>
            <a:pPr eaLnBrk="1" hangingPunct="1">
              <a:lnSpc>
                <a:spcPts val="1700"/>
              </a:lnSpc>
              <a:spcBef>
                <a:spcPct val="0"/>
              </a:spcBef>
              <a:buFontTx/>
              <a:buNone/>
              <a:defRPr/>
            </a:pPr>
            <a:r>
              <a:rPr lang="ja-JP" altLang="en-US" sz="1200" dirty="0">
                <a:solidFill>
                  <a:srgbClr val="000000"/>
                </a:solidFill>
                <a:latin typeface="ＭＳ 明朝" panose="02020609040205080304" pitchFamily="17" charset="-128"/>
                <a:ea typeface="ＭＳ 明朝" panose="02020609040205080304" pitchFamily="17" charset="-128"/>
              </a:rPr>
              <a:t>　医療に対応した臨床薬学管理やチーム医療が実践でき、安全で安心な良質の医療に貢</a:t>
            </a:r>
          </a:p>
          <a:p>
            <a:pPr eaLnBrk="1" hangingPunct="1">
              <a:lnSpc>
                <a:spcPts val="1700"/>
              </a:lnSpc>
              <a:spcBef>
                <a:spcPct val="0"/>
              </a:spcBef>
              <a:buFontTx/>
              <a:buNone/>
              <a:defRPr/>
            </a:pPr>
            <a:r>
              <a:rPr lang="ja-JP" altLang="en-US" sz="1200" dirty="0">
                <a:solidFill>
                  <a:srgbClr val="000000"/>
                </a:solidFill>
                <a:latin typeface="ＭＳ 明朝" panose="02020609040205080304" pitchFamily="17" charset="-128"/>
                <a:ea typeface="ＭＳ 明朝" panose="02020609040205080304" pitchFamily="17" charset="-128"/>
              </a:rPr>
              <a:t>　献するための基礎的技能を備えた薬剤師を育成する。</a:t>
            </a:r>
            <a:endParaRPr lang="en-US" altLang="ja-JP" sz="1200" dirty="0">
              <a:solidFill>
                <a:srgbClr val="000000"/>
              </a:solidFill>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endParaRPr lang="ja-JP" altLang="en-US" sz="1200" dirty="0">
              <a:solidFill>
                <a:srgbClr val="000000"/>
              </a:solidFill>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r>
              <a:rPr lang="ja-JP" altLang="en-US" sz="1200" dirty="0">
                <a:solidFill>
                  <a:srgbClr val="000000"/>
                </a:solidFill>
                <a:latin typeface="ＭＳ ゴシック" panose="020B0609070205080204" pitchFamily="49" charset="-128"/>
                <a:ea typeface="ＭＳ ゴシック" panose="020B0609070205080204" pitchFamily="49" charset="-128"/>
              </a:rPr>
              <a:t>２　研修内容</a:t>
            </a:r>
          </a:p>
          <a:p>
            <a:pPr eaLnBrk="1" hangingPunct="1">
              <a:lnSpc>
                <a:spcPts val="1700"/>
              </a:lnSpc>
              <a:spcBef>
                <a:spcPct val="0"/>
              </a:spcBef>
              <a:buFontTx/>
              <a:buNone/>
              <a:defRPr/>
            </a:pPr>
            <a:r>
              <a:rPr lang="ja-JP" altLang="en-US" sz="1200" dirty="0">
                <a:solidFill>
                  <a:srgbClr val="000000"/>
                </a:solidFill>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厚生労働省薬剤師臨床研修ガイドラインに準拠したカリキュラム</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２年間、１年毎</a:t>
            </a:r>
            <a:endParaRPr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r>
              <a:rPr lang="ja-JP" altLang="en-US" sz="1200" dirty="0">
                <a:latin typeface="ＭＳ 明朝" panose="02020609040205080304" pitchFamily="17" charset="-128"/>
                <a:ea typeface="ＭＳ 明朝" panose="02020609040205080304" pitchFamily="17" charset="-128"/>
              </a:rPr>
              <a:t>　の更新制</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による研修を行い、各課程修了毎に修了証を発行する。　　</a:t>
            </a:r>
          </a:p>
          <a:p>
            <a:pPr eaLnBrk="1" hangingPunct="1">
              <a:lnSpc>
                <a:spcPts val="1700"/>
              </a:lnSpc>
              <a:spcBef>
                <a:spcPct val="0"/>
              </a:spcBef>
              <a:buFontTx/>
              <a:buNone/>
              <a:defRPr/>
            </a:pPr>
            <a:r>
              <a:rPr lang="ja-JP" altLang="en-US" sz="1200" dirty="0">
                <a:latin typeface="ＭＳ ゴシック" panose="020B0609070205080204" pitchFamily="49" charset="-128"/>
                <a:ea typeface="ＭＳ ゴシック" panose="020B0609070205080204" pitchFamily="49" charset="-128"/>
              </a:rPr>
              <a:t>　</a:t>
            </a:r>
            <a:r>
              <a:rPr lang="en-US" altLang="ja-JP" sz="1200" dirty="0">
                <a:latin typeface="ＭＳ ゴシック" panose="020B0609070205080204" pitchFamily="49" charset="-128"/>
                <a:ea typeface="ＭＳ ゴシック" panose="020B0609070205080204" pitchFamily="49" charset="-128"/>
              </a:rPr>
              <a:t>(1) </a:t>
            </a:r>
            <a:r>
              <a:rPr lang="ja-JP" altLang="en-US" sz="1200" dirty="0">
                <a:latin typeface="ＭＳ ゴシック" panose="020B0609070205080204" pitchFamily="49" charset="-128"/>
                <a:ea typeface="ＭＳ ゴシック" panose="020B0609070205080204" pitchFamily="49" charset="-128"/>
              </a:rPr>
              <a:t>臨床薬学一般課程（１年目）</a:t>
            </a:r>
          </a:p>
          <a:p>
            <a:pPr eaLnBrk="1" hangingPunct="1">
              <a:lnSpc>
                <a:spcPts val="1700"/>
              </a:lnSpc>
              <a:spcBef>
                <a:spcPct val="0"/>
              </a:spcBef>
              <a:buFontTx/>
              <a:buNone/>
              <a:defRPr/>
            </a:pPr>
            <a:r>
              <a:rPr lang="ja-JP" altLang="en-US" sz="1200" dirty="0">
                <a:latin typeface="ＭＳ 明朝" panose="02020609040205080304" pitchFamily="17" charset="-128"/>
                <a:ea typeface="ＭＳ 明朝" panose="02020609040205080304" pitchFamily="17" charset="-128"/>
              </a:rPr>
              <a:t>　　　臨床薬剤業務に必要な医薬品及び各種業務の基本知識・技能を修得する。</a:t>
            </a:r>
          </a:p>
          <a:p>
            <a:pPr eaLnBrk="1" hangingPunct="1">
              <a:lnSpc>
                <a:spcPts val="1700"/>
              </a:lnSpc>
              <a:spcBef>
                <a:spcPct val="0"/>
              </a:spcBef>
              <a:buFontTx/>
              <a:buNone/>
              <a:defRPr/>
            </a:pPr>
            <a:r>
              <a:rPr lang="ja-JP" altLang="en-US" sz="1200" dirty="0">
                <a:latin typeface="ＭＳ ゴシック" panose="020B0609070205080204" pitchFamily="49" charset="-128"/>
                <a:ea typeface="ＭＳ ゴシック" panose="020B0609070205080204" pitchFamily="49" charset="-128"/>
              </a:rPr>
              <a:t>　</a:t>
            </a:r>
            <a:r>
              <a:rPr lang="en-US" altLang="ja-JP" sz="1200" dirty="0">
                <a:latin typeface="ＭＳ ゴシック" panose="020B0609070205080204" pitchFamily="49" charset="-128"/>
                <a:ea typeface="ＭＳ ゴシック" panose="020B0609070205080204" pitchFamily="49" charset="-128"/>
              </a:rPr>
              <a:t>(2) </a:t>
            </a:r>
            <a:r>
              <a:rPr lang="ja-JP" altLang="en-US" sz="1200" dirty="0">
                <a:latin typeface="ＭＳ ゴシック" panose="020B0609070205080204" pitchFamily="49" charset="-128"/>
                <a:ea typeface="ＭＳ ゴシック" panose="020B0609070205080204" pitchFamily="49" charset="-128"/>
              </a:rPr>
              <a:t>臨床薬学専門課程（２年目）</a:t>
            </a:r>
          </a:p>
          <a:p>
            <a:pPr eaLnBrk="1" hangingPunct="1">
              <a:lnSpc>
                <a:spcPts val="1700"/>
              </a:lnSpc>
              <a:spcBef>
                <a:spcPct val="0"/>
              </a:spcBef>
              <a:buFontTx/>
              <a:buNone/>
              <a:defRPr/>
            </a:pPr>
            <a:r>
              <a:rPr lang="ja-JP" altLang="en-US" sz="1200" dirty="0">
                <a:latin typeface="ＭＳ 明朝" panose="02020609040205080304" pitchFamily="17" charset="-128"/>
                <a:ea typeface="ＭＳ 明朝" panose="02020609040205080304" pitchFamily="17" charset="-128"/>
              </a:rPr>
              <a:t>　　　高度</a:t>
            </a:r>
            <a:r>
              <a:rPr lang="ja-JP" altLang="en-US" sz="1200" dirty="0">
                <a:solidFill>
                  <a:srgbClr val="000000"/>
                </a:solidFill>
                <a:latin typeface="ＭＳ 明朝" panose="02020609040205080304" pitchFamily="17" charset="-128"/>
                <a:ea typeface="ＭＳ 明朝" panose="02020609040205080304" pitchFamily="17" charset="-128"/>
              </a:rPr>
              <a:t>な臨床薬剤研修からチーム医療実践技能を修得する。</a:t>
            </a:r>
            <a:endParaRPr lang="en-US" altLang="ja-JP" sz="1200" dirty="0">
              <a:solidFill>
                <a:srgbClr val="000000"/>
              </a:solidFill>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endParaRPr lang="ja-JP" altLang="en-US" sz="1200" dirty="0">
              <a:solidFill>
                <a:srgbClr val="000000"/>
              </a:solidFill>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r>
              <a:rPr lang="ja-JP" altLang="en-US" sz="1200" dirty="0">
                <a:solidFill>
                  <a:srgbClr val="000000"/>
                </a:solidFill>
                <a:latin typeface="ＭＳ ゴシック" panose="020B0609070205080204" pitchFamily="49" charset="-128"/>
                <a:ea typeface="ＭＳ ゴシック" panose="020B0609070205080204" pitchFamily="49" charset="-128"/>
              </a:rPr>
              <a:t>３　募集病院・募集人員</a:t>
            </a:r>
          </a:p>
          <a:p>
            <a:pPr>
              <a:buNone/>
            </a:pPr>
            <a:r>
              <a:rPr lang="ja-JP" altLang="en-US" sz="1200" b="0" i="0" u="none" strike="noStrike" baseline="0" dirty="0">
                <a:solidFill>
                  <a:srgbClr val="000000"/>
                </a:solidFill>
                <a:latin typeface="ＭＳ ゴシック" panose="020B0609070205080204" pitchFamily="49" charset="-128"/>
                <a:ea typeface="ＭＳ 明朝" panose="02020609040205080304" pitchFamily="17" charset="-128"/>
              </a:rPr>
              <a:t>　</a:t>
            </a:r>
            <a:r>
              <a:rPr lang="ja-JP" altLang="en-US" sz="1200" b="0" i="0" u="none" strike="noStrike" baseline="0" dirty="0">
                <a:latin typeface="ＭＳ ゴシック" panose="020B0609070205080204" pitchFamily="49" charset="-128"/>
                <a:ea typeface="ＭＳ 明朝" panose="02020609040205080304" pitchFamily="17" charset="-128"/>
              </a:rPr>
              <a:t>　尼崎総合</a:t>
            </a:r>
            <a:r>
              <a:rPr lang="ja-JP" altLang="en-US" sz="1200" b="0" i="0" u="none" strike="noStrike" baseline="0" dirty="0">
                <a:latin typeface="ＭＳ 明朝" panose="02020609040205080304" pitchFamily="17" charset="-128"/>
                <a:ea typeface="ＭＳ 明朝" panose="02020609040205080304" pitchFamily="17" charset="-128"/>
              </a:rPr>
              <a:t>医療センター　　　　　　１名</a:t>
            </a:r>
            <a:endParaRPr lang="en-US" altLang="ja-JP" sz="1200" b="0" i="0" u="none" strike="noStrike" baseline="0" dirty="0">
              <a:latin typeface="ＭＳ 明朝" panose="02020609040205080304" pitchFamily="17" charset="-128"/>
              <a:ea typeface="ＭＳ 明朝" panose="02020609040205080304" pitchFamily="17" charset="-128"/>
            </a:endParaRPr>
          </a:p>
          <a:p>
            <a:pPr>
              <a:buNone/>
            </a:pPr>
            <a:r>
              <a:rPr lang="ja-JP" altLang="en-US" sz="1200" dirty="0">
                <a:latin typeface="ＭＳ 明朝" panose="02020609040205080304" pitchFamily="17" charset="-128"/>
                <a:ea typeface="ＭＳ 明朝" panose="02020609040205080304" pitchFamily="17" charset="-128"/>
              </a:rPr>
              <a:t>　</a:t>
            </a:r>
            <a:endParaRPr lang="en-US" altLang="ja-JP" sz="1200" b="0" i="0" u="none" strike="noStrike" baseline="0" dirty="0">
              <a:latin typeface="ＭＳ 明朝" panose="02020609040205080304" pitchFamily="17" charset="-128"/>
              <a:ea typeface="ＭＳ 明朝" panose="02020609040205080304" pitchFamily="17" charset="-128"/>
            </a:endParaRPr>
          </a:p>
          <a:p>
            <a:pPr>
              <a:buNone/>
            </a:pPr>
            <a:r>
              <a:rPr lang="ja-JP" altLang="en-US" sz="1200" b="0" i="0" u="none" strike="noStrike" baseline="0" dirty="0">
                <a:latin typeface="ＭＳ 明朝" panose="02020609040205080304" pitchFamily="17" charset="-128"/>
                <a:ea typeface="ＭＳ 明朝" panose="02020609040205080304" pitchFamily="17" charset="-128"/>
              </a:rPr>
              <a:t>　　</a:t>
            </a:r>
            <a:endParaRPr lang="ja-JP" altLang="en-US" sz="1200" dirty="0">
              <a:solidFill>
                <a:srgbClr val="000000"/>
              </a:solidFill>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r>
              <a:rPr lang="ja-JP" altLang="en-US" sz="1200" dirty="0">
                <a:solidFill>
                  <a:srgbClr val="000000"/>
                </a:solidFill>
                <a:latin typeface="ＭＳ ゴシック" panose="020B0609070205080204" pitchFamily="49" charset="-128"/>
                <a:ea typeface="ＭＳ ゴシック" panose="020B0609070205080204" pitchFamily="49" charset="-128"/>
              </a:rPr>
              <a:t>４　身分</a:t>
            </a:r>
          </a:p>
          <a:p>
            <a:pPr eaLnBrk="1" hangingPunct="1">
              <a:lnSpc>
                <a:spcPts val="1700"/>
              </a:lnSpc>
              <a:spcBef>
                <a:spcPct val="0"/>
              </a:spcBef>
              <a:buFontTx/>
              <a:buNone/>
              <a:defRPr/>
            </a:pPr>
            <a:r>
              <a:rPr lang="ja-JP" altLang="en-US" sz="1200" dirty="0">
                <a:solidFill>
                  <a:srgbClr val="000000"/>
                </a:solidFill>
                <a:latin typeface="ＭＳ 明朝" panose="02020609040205080304" pitchFamily="17" charset="-128"/>
                <a:ea typeface="ＭＳ 明朝" panose="02020609040205080304" pitchFamily="17" charset="-128"/>
              </a:rPr>
              <a:t>　　</a:t>
            </a:r>
            <a:r>
              <a:rPr kumimoji="0" lang="ja-JP" altLang="en-US" sz="1200" dirty="0">
                <a:latin typeface="ＭＳ 明朝" panose="02020609040205080304" pitchFamily="17" charset="-128"/>
                <a:ea typeface="ＭＳ 明朝" panose="02020609040205080304" pitchFamily="17" charset="-128"/>
              </a:rPr>
              <a:t>会計年度任用職員　　　　　　　　　　　　　　　　　　　　　　　　　　　　　　　　　　　　　　　　　</a:t>
            </a:r>
            <a:endParaRPr kumimoji="0"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r>
              <a:rPr kumimoji="0" lang="ja-JP" altLang="en-US" sz="1200" dirty="0">
                <a:latin typeface="ＭＳ 明朝" panose="02020609040205080304" pitchFamily="17" charset="-128"/>
                <a:ea typeface="ＭＳ 明朝" panose="02020609040205080304" pitchFamily="17" charset="-128"/>
              </a:rPr>
              <a:t>　　（一般職の地方公務員として勤務するため地方公務員法上の服務に関する規定（信</a:t>
            </a:r>
            <a:endParaRPr kumimoji="0"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r>
              <a:rPr kumimoji="0" lang="ja-JP" altLang="en-US" sz="1200" dirty="0">
                <a:latin typeface="ＭＳ 明朝" panose="02020609040205080304" pitchFamily="17" charset="-128"/>
                <a:ea typeface="ＭＳ 明朝" panose="02020609040205080304" pitchFamily="17" charset="-128"/>
              </a:rPr>
              <a:t>　　　用失墜行為の禁止、守秘義務等）が適用される。）</a:t>
            </a:r>
            <a:endParaRPr kumimoji="0"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endParaRPr kumimoji="0" lang="en-US" altLang="ja-JP" sz="1200" dirty="0">
              <a:latin typeface="ＭＳ ゴシック" panose="020B0609070205080204" pitchFamily="49" charset="-128"/>
              <a:ea typeface="ＭＳ ゴシック" panose="020B0609070205080204" pitchFamily="49" charset="-128"/>
            </a:endParaRPr>
          </a:p>
          <a:p>
            <a:pPr eaLnBrk="1" hangingPunct="1">
              <a:lnSpc>
                <a:spcPts val="1700"/>
              </a:lnSpc>
              <a:spcBef>
                <a:spcPct val="0"/>
              </a:spcBef>
              <a:buFontTx/>
              <a:buNone/>
              <a:defRPr/>
            </a:pPr>
            <a:r>
              <a:rPr kumimoji="0" lang="ja-JP" altLang="en-US" sz="1200" dirty="0">
                <a:latin typeface="ＭＳ ゴシック" panose="020B0609070205080204" pitchFamily="49" charset="-128"/>
                <a:ea typeface="ＭＳ ゴシック" panose="020B0609070205080204" pitchFamily="49" charset="-128"/>
              </a:rPr>
              <a:t>５　勤務時間・休日</a:t>
            </a:r>
            <a:endParaRPr kumimoji="0" lang="en-US" altLang="ja-JP" sz="1200" dirty="0">
              <a:latin typeface="ＭＳ ゴシック" panose="020B0609070205080204" pitchFamily="49" charset="-128"/>
              <a:ea typeface="ＭＳ ゴシック" panose="020B0609070205080204" pitchFamily="49" charset="-128"/>
            </a:endParaRPr>
          </a:p>
          <a:p>
            <a:pPr eaLnBrk="1" hangingPunct="1">
              <a:lnSpc>
                <a:spcPts val="1700"/>
              </a:lnSpc>
              <a:spcBef>
                <a:spcPct val="0"/>
              </a:spcBef>
              <a:buFontTx/>
              <a:buNone/>
              <a:defRPr/>
            </a:pPr>
            <a:r>
              <a:rPr kumimoji="0" lang="ja-JP" altLang="en-US" sz="1200" dirty="0">
                <a:latin typeface="ＭＳ ゴシック" panose="020B0609070205080204" pitchFamily="49" charset="-128"/>
                <a:ea typeface="ＭＳ ゴシック" panose="020B0609070205080204" pitchFamily="49" charset="-128"/>
              </a:rPr>
              <a:t>　　勤務時間　月</a:t>
            </a:r>
            <a:r>
              <a:rPr kumimoji="0" lang="en-US" altLang="ja-JP" sz="1200" dirty="0">
                <a:latin typeface="ＭＳ ゴシック" panose="020B0609070205080204" pitchFamily="49" charset="-128"/>
                <a:ea typeface="ＭＳ ゴシック" panose="020B0609070205080204" pitchFamily="49" charset="-128"/>
              </a:rPr>
              <a:t>-</a:t>
            </a:r>
            <a:r>
              <a:rPr kumimoji="0" lang="ja-JP" altLang="en-US" sz="1200" dirty="0">
                <a:latin typeface="ＭＳ ゴシック" panose="020B0609070205080204" pitchFamily="49" charset="-128"/>
                <a:ea typeface="ＭＳ ゴシック" panose="020B0609070205080204" pitchFamily="49" charset="-128"/>
              </a:rPr>
              <a:t>金　</a:t>
            </a:r>
            <a:r>
              <a:rPr kumimoji="0" lang="en-US" altLang="ja-JP" sz="1200" dirty="0">
                <a:latin typeface="ＭＳ ゴシック" panose="020B0609070205080204" pitchFamily="49" charset="-128"/>
                <a:ea typeface="ＭＳ ゴシック" panose="020B0609070205080204" pitchFamily="49" charset="-128"/>
              </a:rPr>
              <a:t>8</a:t>
            </a:r>
            <a:r>
              <a:rPr kumimoji="0" lang="ja-JP" altLang="en-US" sz="1200" dirty="0">
                <a:latin typeface="ＭＳ ゴシック" panose="020B0609070205080204" pitchFamily="49" charset="-128"/>
                <a:ea typeface="ＭＳ ゴシック" panose="020B0609070205080204" pitchFamily="49" charset="-128"/>
              </a:rPr>
              <a:t>時</a:t>
            </a:r>
            <a:r>
              <a:rPr kumimoji="0" lang="en-US" altLang="ja-JP" sz="1200" dirty="0">
                <a:latin typeface="ＭＳ ゴシック" panose="020B0609070205080204" pitchFamily="49" charset="-128"/>
                <a:ea typeface="ＭＳ ゴシック" panose="020B0609070205080204" pitchFamily="49" charset="-128"/>
              </a:rPr>
              <a:t>45</a:t>
            </a:r>
            <a:r>
              <a:rPr kumimoji="0" lang="ja-JP" altLang="en-US" sz="1200" dirty="0">
                <a:latin typeface="ＭＳ ゴシック" panose="020B0609070205080204" pitchFamily="49" charset="-128"/>
                <a:ea typeface="ＭＳ ゴシック" panose="020B0609070205080204" pitchFamily="49" charset="-128"/>
              </a:rPr>
              <a:t>分</a:t>
            </a:r>
            <a:r>
              <a:rPr kumimoji="0" lang="en-US" altLang="ja-JP" sz="1200" dirty="0">
                <a:latin typeface="ＭＳ ゴシック" panose="020B0609070205080204" pitchFamily="49" charset="-128"/>
                <a:ea typeface="ＭＳ ゴシック" panose="020B0609070205080204" pitchFamily="49" charset="-128"/>
              </a:rPr>
              <a:t>-17</a:t>
            </a:r>
            <a:r>
              <a:rPr kumimoji="0" lang="ja-JP" altLang="en-US" sz="1200" dirty="0">
                <a:latin typeface="ＭＳ ゴシック" panose="020B0609070205080204" pitchFamily="49" charset="-128"/>
                <a:ea typeface="ＭＳ ゴシック" panose="020B0609070205080204" pitchFamily="49" charset="-128"/>
              </a:rPr>
              <a:t>時</a:t>
            </a:r>
            <a:r>
              <a:rPr kumimoji="0" lang="en-US" altLang="ja-JP" sz="1200" dirty="0">
                <a:latin typeface="ＭＳ ゴシック" panose="020B0609070205080204" pitchFamily="49" charset="-128"/>
                <a:ea typeface="ＭＳ ゴシック" panose="020B0609070205080204" pitchFamily="49" charset="-128"/>
              </a:rPr>
              <a:t>30</a:t>
            </a:r>
            <a:r>
              <a:rPr kumimoji="0" lang="ja-JP" altLang="en-US" sz="1200" dirty="0">
                <a:latin typeface="ＭＳ ゴシック" panose="020B0609070205080204" pitchFamily="49" charset="-128"/>
                <a:ea typeface="ＭＳ ゴシック" panose="020B0609070205080204" pitchFamily="49" charset="-128"/>
              </a:rPr>
              <a:t>分（</a:t>
            </a:r>
            <a:r>
              <a:rPr kumimoji="0" lang="ja-JP" altLang="en-US" sz="1200" dirty="0">
                <a:latin typeface="ＭＳ 明朝" panose="02020609040205080304" pitchFamily="17" charset="-128"/>
                <a:ea typeface="ＭＳ 明朝" panose="02020609040205080304" pitchFamily="17" charset="-128"/>
              </a:rPr>
              <a:t>週</a:t>
            </a:r>
            <a:r>
              <a:rPr kumimoji="0" lang="en-US" altLang="ja-JP" sz="1200" dirty="0">
                <a:latin typeface="ＭＳ 明朝" panose="02020609040205080304" pitchFamily="17" charset="-128"/>
                <a:ea typeface="ＭＳ 明朝" panose="02020609040205080304" pitchFamily="17" charset="-128"/>
              </a:rPr>
              <a:t>38.75</a:t>
            </a:r>
            <a:r>
              <a:rPr kumimoji="0" lang="ja-JP" altLang="en-US" sz="1200" dirty="0">
                <a:latin typeface="ＭＳ 明朝" panose="02020609040205080304" pitchFamily="17" charset="-128"/>
                <a:ea typeface="ＭＳ 明朝" panose="02020609040205080304" pitchFamily="17" charset="-128"/>
              </a:rPr>
              <a:t>時間勤務、うち</a:t>
            </a:r>
            <a:r>
              <a:rPr kumimoji="0" lang="en-US" altLang="ja-JP" sz="1200" dirty="0">
                <a:latin typeface="ＭＳ 明朝" panose="02020609040205080304" pitchFamily="17" charset="-128"/>
                <a:ea typeface="ＭＳ 明朝" panose="02020609040205080304" pitchFamily="17" charset="-128"/>
              </a:rPr>
              <a:t>3.75</a:t>
            </a:r>
            <a:r>
              <a:rPr kumimoji="0" lang="ja-JP" altLang="en-US" sz="1200" dirty="0">
                <a:latin typeface="ＭＳ 明朝" panose="02020609040205080304" pitchFamily="17" charset="-128"/>
                <a:ea typeface="ＭＳ 明朝" panose="02020609040205080304" pitchFamily="17" charset="-128"/>
              </a:rPr>
              <a:t>時間超過勤務）</a:t>
            </a:r>
            <a:endParaRPr kumimoji="0"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r>
              <a:rPr kumimoji="0" lang="en-US" altLang="ja-JP" sz="1200" dirty="0">
                <a:latin typeface="ＭＳ 明朝" panose="02020609040205080304" pitchFamily="17" charset="-128"/>
                <a:ea typeface="ＭＳ 明朝" panose="02020609040205080304" pitchFamily="17" charset="-128"/>
              </a:rPr>
              <a:t>           </a:t>
            </a:r>
            <a:r>
              <a:rPr kumimoji="0" lang="ja-JP" altLang="en-US" sz="1200" dirty="0">
                <a:latin typeface="ＭＳ 明朝" panose="02020609040205080304" pitchFamily="17" charset="-128"/>
                <a:ea typeface="ＭＳ 明朝" panose="02020609040205080304" pitchFamily="17" charset="-128"/>
              </a:rPr>
              <a:t>　 別途宿日直有</a:t>
            </a:r>
            <a:endParaRPr kumimoji="0" lang="en-US" altLang="ja-JP" sz="1200" dirty="0">
              <a:latin typeface="ＭＳ 明朝" panose="02020609040205080304" pitchFamily="17" charset="-128"/>
              <a:ea typeface="ＭＳ 明朝" panose="02020609040205080304" pitchFamily="17" charset="-128"/>
            </a:endParaRPr>
          </a:p>
          <a:p>
            <a:pPr>
              <a:lnSpc>
                <a:spcPts val="1700"/>
              </a:lnSpc>
              <a:spcBef>
                <a:spcPct val="0"/>
              </a:spcBef>
              <a:buFontTx/>
              <a:buNone/>
              <a:defRPr/>
            </a:pPr>
            <a:r>
              <a:rPr lang="ja-JP" altLang="en-US" sz="1200" dirty="0">
                <a:latin typeface="ＭＳ ゴシック" panose="020B0609070205080204" pitchFamily="49" charset="-128"/>
                <a:ea typeface="ＭＳ ゴシック" panose="020B0609070205080204" pitchFamily="49" charset="-128"/>
              </a:rPr>
              <a:t>　　休  日　  土曜・日曜・祝日・年末年始（年間休日</a:t>
            </a:r>
            <a:r>
              <a:rPr lang="en-US" altLang="ja-JP" sz="1200" dirty="0">
                <a:latin typeface="ＭＳ ゴシック" panose="020B0609070205080204" pitchFamily="49" charset="-128"/>
                <a:ea typeface="ＭＳ ゴシック" panose="020B0609070205080204" pitchFamily="49" charset="-128"/>
              </a:rPr>
              <a:t>120</a:t>
            </a:r>
            <a:r>
              <a:rPr lang="ja-JP" altLang="en-US" sz="1200" dirty="0">
                <a:latin typeface="ＭＳ ゴシック" panose="020B0609070205080204" pitchFamily="49" charset="-128"/>
                <a:ea typeface="ＭＳ ゴシック" panose="020B0609070205080204" pitchFamily="49" charset="-128"/>
              </a:rPr>
              <a:t>日以上）</a:t>
            </a:r>
            <a:endParaRPr lang="en-US" altLang="ja-JP" sz="1200" dirty="0">
              <a:latin typeface="ＭＳ ゴシック" panose="020B0609070205080204" pitchFamily="49" charset="-128"/>
              <a:ea typeface="ＭＳ ゴシック" panose="020B0609070205080204" pitchFamily="49" charset="-128"/>
            </a:endParaRPr>
          </a:p>
          <a:p>
            <a:pPr>
              <a:lnSpc>
                <a:spcPts val="1700"/>
              </a:lnSpc>
              <a:spcBef>
                <a:spcPct val="0"/>
              </a:spcBef>
              <a:buFontTx/>
              <a:buNone/>
              <a:defRPr/>
            </a:pPr>
            <a:r>
              <a:rPr lang="ja-JP" altLang="en-US" sz="1200" dirty="0">
                <a:latin typeface="ＭＳ ゴシック" panose="020B0609070205080204" pitchFamily="49" charset="-128"/>
                <a:ea typeface="ＭＳ ゴシック" panose="020B0609070205080204" pitchFamily="49" charset="-128"/>
              </a:rPr>
              <a:t>　　　　　    年次有給休暇・夏期休暇あり</a:t>
            </a:r>
            <a:endParaRPr kumimoji="0"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endParaRPr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r>
              <a:rPr lang="ja-JP" altLang="en-US" sz="1200" dirty="0">
                <a:solidFill>
                  <a:srgbClr val="000000"/>
                </a:solidFill>
                <a:latin typeface="ＭＳ ゴシック" panose="020B0609070205080204" pitchFamily="49" charset="-128"/>
                <a:ea typeface="ＭＳ ゴシック" panose="020B0609070205080204" pitchFamily="49" charset="-128"/>
              </a:rPr>
              <a:t>６　給与等　</a:t>
            </a:r>
            <a:r>
              <a:rPr lang="en-US" altLang="ja-JP" sz="1050" dirty="0">
                <a:solidFill>
                  <a:srgbClr val="000000"/>
                </a:solidFill>
                <a:latin typeface="ＭＳ ゴシック" panose="020B0609070205080204" pitchFamily="49" charset="-128"/>
                <a:ea typeface="ＭＳ ゴシック" panose="020B0609070205080204" pitchFamily="49" charset="-128"/>
              </a:rPr>
              <a:t>※</a:t>
            </a:r>
            <a:r>
              <a:rPr lang="ja-JP" altLang="en-US" sz="1050" dirty="0">
                <a:solidFill>
                  <a:srgbClr val="000000"/>
                </a:solidFill>
                <a:latin typeface="ＭＳ ゴシック" panose="020B0609070205080204" pitchFamily="49" charset="-128"/>
                <a:ea typeface="ＭＳ ゴシック" panose="020B0609070205080204" pitchFamily="49" charset="-128"/>
              </a:rPr>
              <a:t>正規職員の給与改定を受けて変更される場合あり</a:t>
            </a:r>
          </a:p>
          <a:p>
            <a:pPr eaLnBrk="1" hangingPunct="1">
              <a:lnSpc>
                <a:spcPts val="1700"/>
              </a:lnSpc>
              <a:spcBef>
                <a:spcPct val="0"/>
              </a:spcBef>
              <a:buFontTx/>
              <a:buNone/>
              <a:defRPr/>
            </a:pPr>
            <a:r>
              <a:rPr lang="ja-JP" altLang="en-US" sz="1200" dirty="0">
                <a:solidFill>
                  <a:srgbClr val="000000"/>
                </a:solidFill>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給料及び手当は正規職員に準じて支給、社会保険、厚生年金、雇用保険に加入</a:t>
            </a:r>
            <a:endParaRPr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defRPr/>
            </a:pPr>
            <a:r>
              <a:rPr lang="ja-JP" altLang="en-US" sz="1200" dirty="0">
                <a:latin typeface="ＭＳ ゴシック" panose="020B0609070205080204" pitchFamily="49" charset="-128"/>
                <a:ea typeface="ＭＳ ゴシック" panose="020B0609070205080204" pitchFamily="49" charset="-128"/>
              </a:rPr>
              <a:t>　</a:t>
            </a:r>
            <a:r>
              <a:rPr lang="en-US" altLang="ja-JP" sz="1200" dirty="0">
                <a:latin typeface="ＭＳ ゴシック" panose="020B0609070205080204" pitchFamily="49" charset="-128"/>
                <a:ea typeface="ＭＳ ゴシック" panose="020B0609070205080204" pitchFamily="49" charset="-128"/>
              </a:rPr>
              <a:t>(1) </a:t>
            </a:r>
            <a:r>
              <a:rPr lang="ja-JP" altLang="en-US" sz="1200" dirty="0">
                <a:latin typeface="ＭＳ ゴシック" panose="020B0609070205080204" pitchFamily="49" charset="-128"/>
                <a:ea typeface="ＭＳ ゴシック" panose="020B0609070205080204" pitchFamily="49" charset="-128"/>
              </a:rPr>
              <a:t>給与月額　　　</a:t>
            </a:r>
            <a:endParaRPr lang="en-US" altLang="ja-JP" sz="1200" dirty="0">
              <a:latin typeface="ＭＳ ゴシック" panose="020B0609070205080204" pitchFamily="49" charset="-128"/>
              <a:ea typeface="ＭＳ ゴシック" panose="020B0609070205080204" pitchFamily="49" charset="-128"/>
            </a:endParaRPr>
          </a:p>
          <a:p>
            <a:pPr eaLnBrk="1" hangingPunct="1">
              <a:lnSpc>
                <a:spcPts val="1700"/>
              </a:lnSpc>
              <a:spcBef>
                <a:spcPct val="0"/>
              </a:spcBef>
              <a:buFontTx/>
              <a:buNone/>
              <a:defRPr/>
            </a:pPr>
            <a:r>
              <a:rPr lang="ja-JP" altLang="en-US" sz="1200" dirty="0">
                <a:latin typeface="ＭＳ ゴシック" panose="020B0609070205080204" pitchFamily="49" charset="-128"/>
                <a:ea typeface="ＭＳ ゴシック" panose="020B0609070205080204" pitchFamily="49" charset="-128"/>
              </a:rPr>
              <a:t>　　</a:t>
            </a:r>
            <a:r>
              <a:rPr lang="ja-JP" altLang="en-US" sz="1200" dirty="0">
                <a:latin typeface="ＭＳ 明朝" panose="02020609040205080304" pitchFamily="17" charset="-128"/>
                <a:ea typeface="ＭＳ 明朝" panose="02020609040205080304" pitchFamily="17" charset="-128"/>
              </a:rPr>
              <a:t>　</a:t>
            </a:r>
            <a:r>
              <a:rPr lang="en-US" altLang="ja-JP" sz="1200" dirty="0">
                <a:latin typeface="ＭＳ 明朝" panose="02020609040205080304" pitchFamily="17" charset="-128"/>
                <a:ea typeface="ＭＳ 明朝" panose="02020609040205080304" pitchFamily="17" charset="-128"/>
              </a:rPr>
              <a:t>304,085</a:t>
            </a:r>
            <a:r>
              <a:rPr lang="ja-JP" altLang="en-US" sz="1200" dirty="0">
                <a:latin typeface="ＭＳ 明朝" panose="02020609040205080304" pitchFamily="17" charset="-128"/>
                <a:ea typeface="ＭＳ 明朝" panose="02020609040205080304" pitchFamily="17" charset="-128"/>
              </a:rPr>
              <a:t>円（（基本給＋地域手当）：</a:t>
            </a:r>
            <a:r>
              <a:rPr lang="en-US" altLang="ja-JP" sz="1200" dirty="0">
                <a:latin typeface="ＭＳ 明朝" panose="02020609040205080304" pitchFamily="17" charset="-128"/>
                <a:ea typeface="ＭＳ 明朝" panose="02020609040205080304" pitchFamily="17" charset="-128"/>
              </a:rPr>
              <a:t>246,150</a:t>
            </a:r>
            <a:r>
              <a:rPr lang="ja-JP" altLang="en-US" sz="1200" dirty="0">
                <a:latin typeface="ＭＳ 明朝" panose="02020609040205080304" pitchFamily="17" charset="-128"/>
                <a:ea typeface="ＭＳ 明朝" panose="02020609040205080304" pitchFamily="17" charset="-128"/>
              </a:rPr>
              <a:t>円 ＋（諸手当）：</a:t>
            </a:r>
            <a:r>
              <a:rPr lang="en-US" altLang="ja-JP" sz="1200" dirty="0">
                <a:latin typeface="ＭＳ 明朝" panose="02020609040205080304" pitchFamily="17" charset="-128"/>
                <a:ea typeface="ＭＳ 明朝" panose="02020609040205080304" pitchFamily="17" charset="-128"/>
              </a:rPr>
              <a:t>57,935</a:t>
            </a:r>
            <a:r>
              <a:rPr lang="ja-JP" altLang="en-US" sz="1200" dirty="0">
                <a:latin typeface="ＭＳ 明朝" panose="02020609040205080304" pitchFamily="17" charset="-128"/>
                <a:ea typeface="ＭＳ 明朝" panose="02020609040205080304" pitchFamily="17" charset="-128"/>
              </a:rPr>
              <a:t>円）</a:t>
            </a:r>
          </a:p>
          <a:p>
            <a:pPr eaLnBrk="1" hangingPunct="1">
              <a:lnSpc>
                <a:spcPts val="1300"/>
              </a:lnSpc>
              <a:spcBef>
                <a:spcPct val="0"/>
              </a:spcBef>
              <a:buFontTx/>
              <a:buNone/>
              <a:defRPr/>
            </a:pPr>
            <a:r>
              <a:rPr lang="ja-JP" altLang="en-US" sz="1100" dirty="0">
                <a:latin typeface="ＭＳ 明朝" panose="02020609040205080304" pitchFamily="17" charset="-128"/>
                <a:ea typeface="ＭＳ 明朝" panose="02020609040205080304" pitchFamily="17" charset="-128"/>
              </a:rPr>
              <a:t>　　</a:t>
            </a:r>
            <a:r>
              <a:rPr lang="ja-JP" altLang="en-US" sz="1050" dirty="0">
                <a:latin typeface="ＭＳ 明朝" panose="02020609040205080304" pitchFamily="17" charset="-128"/>
                <a:ea typeface="ＭＳ 明朝" panose="02020609040205080304" pitchFamily="17" charset="-128"/>
              </a:rPr>
              <a:t>　    </a:t>
            </a:r>
            <a:r>
              <a:rPr lang="en-US" altLang="ja-JP" sz="1000" dirty="0">
                <a:latin typeface="ＭＳ 明朝" panose="02020609040205080304" pitchFamily="17" charset="-128"/>
                <a:ea typeface="ＭＳ 明朝" panose="02020609040205080304" pitchFamily="17" charset="-128"/>
              </a:rPr>
              <a:t>※ </a:t>
            </a:r>
            <a:r>
              <a:rPr lang="ja-JP" altLang="en-US" sz="1000" dirty="0">
                <a:latin typeface="ＭＳ 明朝" panose="02020609040205080304" pitchFamily="17" charset="-128"/>
                <a:ea typeface="ＭＳ 明朝" panose="02020609040205080304" pitchFamily="17" charset="-128"/>
              </a:rPr>
              <a:t>神戸・阪神地区の病院で勤務した場合</a:t>
            </a:r>
            <a:endParaRPr lang="en-US" altLang="ja-JP" sz="1000" dirty="0">
              <a:latin typeface="ＭＳ 明朝" panose="02020609040205080304" pitchFamily="17" charset="-128"/>
              <a:ea typeface="ＭＳ 明朝" panose="02020609040205080304" pitchFamily="17" charset="-128"/>
            </a:endParaRPr>
          </a:p>
          <a:p>
            <a:pPr eaLnBrk="1" hangingPunct="1">
              <a:lnSpc>
                <a:spcPts val="1300"/>
              </a:lnSpc>
              <a:spcBef>
                <a:spcPct val="0"/>
              </a:spcBef>
              <a:buNone/>
              <a:defRPr/>
            </a:pPr>
            <a:r>
              <a:rPr lang="ja-JP" altLang="en-US" sz="1000" dirty="0">
                <a:latin typeface="ＭＳ 明朝" panose="02020609040205080304" pitchFamily="17" charset="-128"/>
                <a:ea typeface="ＭＳ 明朝" panose="02020609040205080304" pitchFamily="17" charset="-128"/>
              </a:rPr>
              <a:t>　　　　         宿日直・夜勤手当（２回）等の諸手当（超過勤務手当</a:t>
            </a:r>
            <a:r>
              <a:rPr lang="en-US" altLang="ja-JP" sz="1000" dirty="0">
                <a:latin typeface="ＭＳ 明朝" panose="02020609040205080304" pitchFamily="17" charset="-128"/>
                <a:ea typeface="ＭＳ 明朝" panose="02020609040205080304" pitchFamily="17" charset="-128"/>
              </a:rPr>
              <a:t>15</a:t>
            </a:r>
            <a:r>
              <a:rPr lang="ja-JP" altLang="en-US" sz="1000" dirty="0">
                <a:latin typeface="ＭＳ 明朝" panose="02020609040205080304" pitchFamily="17" charset="-128"/>
                <a:ea typeface="ＭＳ 明朝" panose="02020609040205080304" pitchFamily="17" charset="-128"/>
              </a:rPr>
              <a:t>時間分）を含む</a:t>
            </a:r>
            <a:r>
              <a:rPr lang="ja-JP" altLang="en-US" sz="1200" dirty="0">
                <a:latin typeface="ＭＳ 明朝" panose="02020609040205080304" pitchFamily="17" charset="-128"/>
                <a:ea typeface="ＭＳ 明朝" panose="02020609040205080304" pitchFamily="17" charset="-128"/>
              </a:rPr>
              <a:t>　　　　　</a:t>
            </a:r>
            <a:r>
              <a:rPr lang="ja-JP" altLang="en-US" sz="1200" dirty="0">
                <a:latin typeface="ＭＳ ゴシック" panose="020B0609070205080204" pitchFamily="49" charset="-128"/>
                <a:ea typeface="ＭＳ ゴシック" panose="020B0609070205080204" pitchFamily="49" charset="-128"/>
              </a:rPr>
              <a:t>　</a:t>
            </a:r>
            <a:endParaRPr lang="en-US" altLang="ja-JP" sz="1200" dirty="0">
              <a:latin typeface="ＭＳ ゴシック" panose="020B0609070205080204" pitchFamily="49" charset="-128"/>
              <a:ea typeface="ＭＳ ゴシック" panose="020B0609070205080204" pitchFamily="49" charset="-128"/>
            </a:endParaRPr>
          </a:p>
          <a:p>
            <a:pPr>
              <a:lnSpc>
                <a:spcPts val="1700"/>
              </a:lnSpc>
              <a:spcBef>
                <a:spcPct val="0"/>
              </a:spcBef>
              <a:buFontTx/>
              <a:buNone/>
              <a:defRPr/>
            </a:pPr>
            <a:r>
              <a:rPr lang="ja-JP" altLang="en-US" sz="1200" dirty="0">
                <a:latin typeface="ＭＳ ゴシック" panose="020B0609070205080204" pitchFamily="49" charset="-128"/>
                <a:ea typeface="ＭＳ ゴシック" panose="020B0609070205080204" pitchFamily="49" charset="-128"/>
              </a:rPr>
              <a:t>　</a:t>
            </a:r>
            <a:r>
              <a:rPr lang="en-US" altLang="ja-JP" sz="1200" dirty="0">
                <a:latin typeface="ＭＳ ゴシック" panose="020B0609070205080204" pitchFamily="49" charset="-128"/>
                <a:ea typeface="ＭＳ ゴシック" panose="020B0609070205080204" pitchFamily="49" charset="-128"/>
              </a:rPr>
              <a:t>(2) </a:t>
            </a:r>
            <a:r>
              <a:rPr lang="ja-JP" altLang="en-US" sz="1200" dirty="0">
                <a:latin typeface="ＭＳ ゴシック" panose="020B0609070205080204" pitchFamily="49" charset="-128"/>
                <a:ea typeface="ＭＳ ゴシック" panose="020B0609070205080204" pitchFamily="49" charset="-128"/>
              </a:rPr>
              <a:t>通勤</a:t>
            </a:r>
            <a:r>
              <a:rPr lang="ja-JP" altLang="ja-JP" sz="1200" dirty="0">
                <a:latin typeface="ＭＳ ゴシック" panose="020B0609070205080204" pitchFamily="49" charset="-128"/>
                <a:ea typeface="ＭＳ ゴシック" panose="020B0609070205080204" pitchFamily="49" charset="-128"/>
              </a:rPr>
              <a:t>手当</a:t>
            </a:r>
            <a:r>
              <a:rPr lang="ja-JP" altLang="en-US" sz="1200" dirty="0">
                <a:latin typeface="ＭＳ ゴシック" panose="020B0609070205080204" pitchFamily="49" charset="-128"/>
                <a:ea typeface="ＭＳ ゴシック" panose="020B0609070205080204" pitchFamily="49" charset="-128"/>
              </a:rPr>
              <a:t>　</a:t>
            </a:r>
            <a:r>
              <a:rPr lang="ja-JP" altLang="en-US" sz="1200" dirty="0">
                <a:latin typeface="ＭＳ 明朝" panose="02020609040205080304" pitchFamily="17" charset="-128"/>
                <a:ea typeface="ＭＳ 明朝" panose="02020609040205080304" pitchFamily="17" charset="-128"/>
              </a:rPr>
              <a:t>支給限度額の設定あり</a:t>
            </a:r>
            <a:endParaRPr lang="en-US" altLang="ja-JP" sz="1200" dirty="0">
              <a:latin typeface="ＭＳ 明朝" panose="02020609040205080304" pitchFamily="17" charset="-128"/>
              <a:ea typeface="ＭＳ 明朝" panose="02020609040205080304" pitchFamily="17" charset="-128"/>
            </a:endParaRPr>
          </a:p>
          <a:p>
            <a:pPr>
              <a:lnSpc>
                <a:spcPts val="1700"/>
              </a:lnSpc>
              <a:spcBef>
                <a:spcPct val="0"/>
              </a:spcBef>
              <a:buFontTx/>
              <a:buNone/>
              <a:defRPr/>
            </a:pPr>
            <a:r>
              <a:rPr lang="en-US" altLang="ja-JP" sz="1200" dirty="0">
                <a:latin typeface="ＭＳ ゴシック" panose="020B0609070205080204" pitchFamily="49" charset="-128"/>
                <a:ea typeface="ＭＳ ゴシック" panose="020B0609070205080204" pitchFamily="49" charset="-128"/>
              </a:rPr>
              <a:t>  (3) </a:t>
            </a:r>
            <a:r>
              <a:rPr lang="ja-JP" altLang="ja-JP" sz="1200" dirty="0">
                <a:latin typeface="ＭＳ ゴシック" panose="020B0609070205080204" pitchFamily="49" charset="-128"/>
                <a:ea typeface="ＭＳ ゴシック" panose="020B0609070205080204" pitchFamily="49" charset="-128"/>
              </a:rPr>
              <a:t>期末</a:t>
            </a:r>
            <a:r>
              <a:rPr lang="ja-JP" altLang="en-US" sz="1200" dirty="0">
                <a:latin typeface="ＭＳ ゴシック" panose="020B0609070205080204" pitchFamily="49" charset="-128"/>
                <a:ea typeface="ＭＳ ゴシック" panose="020B0609070205080204" pitchFamily="49" charset="-128"/>
              </a:rPr>
              <a:t>・勤勉</a:t>
            </a:r>
            <a:r>
              <a:rPr lang="ja-JP" altLang="ja-JP" sz="1200" dirty="0">
                <a:latin typeface="ＭＳ ゴシック" panose="020B0609070205080204" pitchFamily="49" charset="-128"/>
                <a:ea typeface="ＭＳ ゴシック" panose="020B0609070205080204" pitchFamily="49" charset="-128"/>
              </a:rPr>
              <a:t>手当</a:t>
            </a:r>
            <a:endParaRPr lang="en-US" altLang="ja-JP" sz="1200" dirty="0">
              <a:latin typeface="ＭＳ ゴシック" panose="020B0609070205080204" pitchFamily="49" charset="-128"/>
              <a:ea typeface="ＭＳ ゴシック" panose="020B0609070205080204" pitchFamily="49" charset="-128"/>
            </a:endParaRPr>
          </a:p>
          <a:p>
            <a:pPr>
              <a:lnSpc>
                <a:spcPts val="1700"/>
              </a:lnSpc>
              <a:spcBef>
                <a:spcPct val="0"/>
              </a:spcBef>
              <a:buFontTx/>
              <a:buNone/>
              <a:defRPr/>
            </a:pPr>
            <a:r>
              <a:rPr lang="ja-JP" altLang="en-US" sz="1200" dirty="0">
                <a:latin typeface="ＭＳ ゴシック" panose="020B0609070205080204" pitchFamily="49" charset="-128"/>
                <a:ea typeface="ＭＳ ゴシック" panose="020B0609070205080204" pitchFamily="49" charset="-128"/>
              </a:rPr>
              <a:t>　　　</a:t>
            </a:r>
            <a:r>
              <a:rPr lang="ja-JP" altLang="ja-JP" sz="1200" dirty="0">
                <a:latin typeface="ＭＳ 明朝" panose="02020609040205080304" pitchFamily="17" charset="-128"/>
                <a:ea typeface="ＭＳ 明朝" panose="02020609040205080304" pitchFamily="17" charset="-128"/>
              </a:rPr>
              <a:t>年間計</a:t>
            </a:r>
            <a:r>
              <a:rPr lang="en-US" altLang="ja-JP" sz="1200" dirty="0">
                <a:latin typeface="ＭＳ 明朝" panose="02020609040205080304" pitchFamily="17" charset="-128"/>
                <a:ea typeface="ＭＳ 明朝" panose="02020609040205080304" pitchFamily="17" charset="-128"/>
              </a:rPr>
              <a:t>4.65</a:t>
            </a:r>
            <a:r>
              <a:rPr lang="ja-JP" altLang="ja-JP" sz="1200" dirty="0">
                <a:latin typeface="ＭＳ 明朝" panose="02020609040205080304" pitchFamily="17" charset="-128"/>
                <a:ea typeface="ＭＳ 明朝" panose="02020609040205080304" pitchFamily="17" charset="-128"/>
              </a:rPr>
              <a:t>月（</a:t>
            </a:r>
            <a:r>
              <a:rPr lang="en-US" altLang="ja-JP" sz="1200" dirty="0">
                <a:latin typeface="ＭＳ 明朝" panose="02020609040205080304" pitchFamily="17" charset="-128"/>
                <a:ea typeface="ＭＳ 明朝" panose="02020609040205080304" pitchFamily="17" charset="-128"/>
              </a:rPr>
              <a:t>6</a:t>
            </a:r>
            <a:r>
              <a:rPr lang="ja-JP" altLang="ja-JP" sz="1200" dirty="0">
                <a:latin typeface="ＭＳ 明朝" panose="02020609040205080304" pitchFamily="17" charset="-128"/>
                <a:ea typeface="ＭＳ 明朝" panose="02020609040205080304" pitchFamily="17" charset="-128"/>
              </a:rPr>
              <a:t>月期</a:t>
            </a:r>
            <a:r>
              <a:rPr lang="en-US" altLang="ja-JP" sz="1200" dirty="0">
                <a:latin typeface="ＭＳ 明朝" panose="02020609040205080304" pitchFamily="17" charset="-128"/>
                <a:ea typeface="ＭＳ 明朝" panose="02020609040205080304" pitchFamily="17" charset="-128"/>
              </a:rPr>
              <a:t> 2.325</a:t>
            </a:r>
            <a:r>
              <a:rPr lang="ja-JP" altLang="ja-JP" sz="1200" dirty="0">
                <a:latin typeface="ＭＳ 明朝" panose="02020609040205080304" pitchFamily="17" charset="-128"/>
                <a:ea typeface="ＭＳ 明朝" panose="02020609040205080304" pitchFamily="17" charset="-128"/>
              </a:rPr>
              <a:t>月、</a:t>
            </a:r>
            <a:r>
              <a:rPr lang="en-US" altLang="ja-JP" sz="1200" dirty="0">
                <a:latin typeface="ＭＳ 明朝" panose="02020609040205080304" pitchFamily="17" charset="-128"/>
                <a:ea typeface="ＭＳ 明朝" panose="02020609040205080304" pitchFamily="17" charset="-128"/>
              </a:rPr>
              <a:t>12</a:t>
            </a:r>
            <a:r>
              <a:rPr lang="ja-JP" altLang="ja-JP" sz="1200" dirty="0">
                <a:latin typeface="ＭＳ 明朝" panose="02020609040205080304" pitchFamily="17" charset="-128"/>
                <a:ea typeface="ＭＳ 明朝" panose="02020609040205080304" pitchFamily="17" charset="-128"/>
              </a:rPr>
              <a:t>月期</a:t>
            </a:r>
            <a:r>
              <a:rPr lang="en-US" altLang="ja-JP" sz="1200" dirty="0">
                <a:latin typeface="ＭＳ 明朝" panose="02020609040205080304" pitchFamily="17" charset="-128"/>
                <a:ea typeface="ＭＳ 明朝" panose="02020609040205080304" pitchFamily="17" charset="-128"/>
              </a:rPr>
              <a:t> 2.325</a:t>
            </a:r>
            <a:r>
              <a:rPr lang="ja-JP" altLang="ja-JP" sz="1200" dirty="0">
                <a:latin typeface="ＭＳ 明朝" panose="02020609040205080304" pitchFamily="17" charset="-128"/>
                <a:ea typeface="ＭＳ 明朝" panose="02020609040205080304" pitchFamily="17" charset="-128"/>
              </a:rPr>
              <a:t>月）</a:t>
            </a:r>
          </a:p>
          <a:p>
            <a:pPr>
              <a:lnSpc>
                <a:spcPts val="1700"/>
              </a:lnSpc>
              <a:spcBef>
                <a:spcPct val="0"/>
              </a:spcBef>
              <a:buFontTx/>
              <a:buNone/>
              <a:defRPr/>
            </a:pPr>
            <a:r>
              <a:rPr lang="ja-JP" altLang="en-US" sz="1200" dirty="0">
                <a:latin typeface="ＭＳ 明朝" panose="02020609040205080304" pitchFamily="17" charset="-128"/>
                <a:ea typeface="ＭＳ 明朝" panose="02020609040205080304" pitchFamily="17" charset="-128"/>
              </a:rPr>
              <a:t>　</a:t>
            </a:r>
            <a:r>
              <a:rPr lang="ja-JP" altLang="ja-JP" sz="1200" dirty="0">
                <a:latin typeface="ＭＳ 明朝" panose="02020609040205080304" pitchFamily="17" charset="-128"/>
                <a:ea typeface="ＭＳ 明朝" panose="02020609040205080304" pitchFamily="17" charset="-128"/>
              </a:rPr>
              <a:t>　　※</a:t>
            </a:r>
            <a:r>
              <a:rPr lang="en-US" altLang="ja-JP" sz="1200" dirty="0">
                <a:latin typeface="ＭＳ 明朝" panose="02020609040205080304" pitchFamily="17" charset="-128"/>
                <a:ea typeface="ＭＳ 明朝" panose="02020609040205080304" pitchFamily="17" charset="-128"/>
              </a:rPr>
              <a:t> 1</a:t>
            </a:r>
            <a:r>
              <a:rPr lang="ja-JP" altLang="en-US" sz="1200" dirty="0">
                <a:latin typeface="ＭＳ 明朝" panose="02020609040205080304" pitchFamily="17" charset="-128"/>
                <a:ea typeface="ＭＳ 明朝" panose="02020609040205080304" pitchFamily="17" charset="-128"/>
              </a:rPr>
              <a:t>年目の</a:t>
            </a:r>
            <a:r>
              <a:rPr lang="en-US" altLang="ja-JP" sz="1200" dirty="0">
                <a:latin typeface="ＭＳ 明朝" panose="02020609040205080304" pitchFamily="17" charset="-128"/>
                <a:ea typeface="ＭＳ 明朝" panose="02020609040205080304" pitchFamily="17" charset="-128"/>
              </a:rPr>
              <a:t>6</a:t>
            </a:r>
            <a:r>
              <a:rPr lang="ja-JP" altLang="ja-JP" sz="1200" dirty="0">
                <a:latin typeface="ＭＳ 明朝" panose="02020609040205080304" pitchFamily="17" charset="-128"/>
                <a:ea typeface="ＭＳ 明朝" panose="02020609040205080304" pitchFamily="17" charset="-128"/>
              </a:rPr>
              <a:t>月期は</a:t>
            </a:r>
            <a:r>
              <a:rPr lang="en-US" altLang="ja-JP" sz="1200" dirty="0">
                <a:latin typeface="ＭＳ 明朝" panose="02020609040205080304" pitchFamily="17" charset="-128"/>
                <a:ea typeface="ＭＳ 明朝" panose="02020609040205080304" pitchFamily="17" charset="-128"/>
              </a:rPr>
              <a:t> 0. 6975</a:t>
            </a:r>
            <a:r>
              <a:rPr lang="ja-JP" altLang="ja-JP" sz="1200" dirty="0">
                <a:latin typeface="ＭＳ 明朝" panose="02020609040205080304" pitchFamily="17" charset="-128"/>
                <a:ea typeface="ＭＳ 明朝" panose="02020609040205080304" pitchFamily="17" charset="-128"/>
              </a:rPr>
              <a:t>月、</a:t>
            </a:r>
            <a:r>
              <a:rPr lang="en-US" altLang="ja-JP" sz="1200" dirty="0">
                <a:latin typeface="ＭＳ 明朝" panose="02020609040205080304" pitchFamily="17" charset="-128"/>
                <a:ea typeface="ＭＳ 明朝" panose="02020609040205080304" pitchFamily="17" charset="-128"/>
              </a:rPr>
              <a:t>12</a:t>
            </a:r>
            <a:r>
              <a:rPr lang="ja-JP" altLang="ja-JP" sz="1200" dirty="0">
                <a:latin typeface="ＭＳ 明朝" panose="02020609040205080304" pitchFamily="17" charset="-128"/>
                <a:ea typeface="ＭＳ 明朝" panose="02020609040205080304" pitchFamily="17" charset="-128"/>
              </a:rPr>
              <a:t>月期以降は</a:t>
            </a:r>
            <a:r>
              <a:rPr lang="en-US" altLang="ja-JP" sz="1200" dirty="0">
                <a:latin typeface="ＭＳ 明朝" panose="02020609040205080304" pitchFamily="17" charset="-128"/>
                <a:ea typeface="ＭＳ 明朝" panose="02020609040205080304" pitchFamily="17" charset="-128"/>
              </a:rPr>
              <a:t> 2.325</a:t>
            </a:r>
            <a:r>
              <a:rPr lang="ja-JP" altLang="ja-JP" sz="1200" dirty="0">
                <a:latin typeface="ＭＳ 明朝" panose="02020609040205080304" pitchFamily="17" charset="-128"/>
                <a:ea typeface="ＭＳ 明朝" panose="02020609040205080304" pitchFamily="17" charset="-128"/>
              </a:rPr>
              <a:t>月支給</a:t>
            </a:r>
          </a:p>
        </p:txBody>
      </p:sp>
      <p:sp>
        <p:nvSpPr>
          <p:cNvPr id="33795" name="Text Box 4"/>
          <p:cNvSpPr txBox="1">
            <a:spLocks noChangeArrowheads="1"/>
          </p:cNvSpPr>
          <p:nvPr/>
        </p:nvSpPr>
        <p:spPr bwMode="auto">
          <a:xfrm>
            <a:off x="1720850" y="250825"/>
            <a:ext cx="3416300"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dirty="0">
                <a:solidFill>
                  <a:srgbClr val="000000"/>
                </a:solidFill>
                <a:ea typeface="ＭＳ ゴシック" panose="020B0609070205080204" pitchFamily="49" charset="-128"/>
              </a:rPr>
              <a:t>兵庫県立病院薬剤師レジデント募集要領</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5"/>
          <p:cNvSpPr txBox="1">
            <a:spLocks noChangeArrowheads="1"/>
          </p:cNvSpPr>
          <p:nvPr/>
        </p:nvSpPr>
        <p:spPr bwMode="auto">
          <a:xfrm>
            <a:off x="331788" y="449263"/>
            <a:ext cx="6192837" cy="20544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lnSpc>
                <a:spcPts val="1700"/>
              </a:lnSpc>
              <a:spcBef>
                <a:spcPct val="0"/>
              </a:spcBef>
              <a:buFontTx/>
              <a:buNone/>
            </a:pPr>
            <a:r>
              <a:rPr lang="ja-JP" altLang="en-US" sz="1200" dirty="0">
                <a:solidFill>
                  <a:srgbClr val="000000"/>
                </a:solidFill>
                <a:latin typeface="ＭＳ ゴシック" panose="020B0609070205080204" pitchFamily="49" charset="-128"/>
                <a:ea typeface="ＭＳ ゴシック" panose="020B0609070205080204" pitchFamily="49" charset="-128"/>
              </a:rPr>
              <a:t>７　応募資格</a:t>
            </a:r>
          </a:p>
          <a:p>
            <a:pPr eaLnBrk="1" hangingPunct="1">
              <a:lnSpc>
                <a:spcPts val="1700"/>
              </a:lnSpc>
              <a:spcBef>
                <a:spcPct val="0"/>
              </a:spcBef>
              <a:buFontTx/>
              <a:buNone/>
            </a:pPr>
            <a:r>
              <a:rPr lang="ja-JP" altLang="en-US" sz="1200" dirty="0">
                <a:solidFill>
                  <a:srgbClr val="000000"/>
                </a:solidFill>
                <a:latin typeface="ＭＳ 明朝" panose="02020609040205080304" pitchFamily="17" charset="-128"/>
                <a:ea typeface="ＭＳ 明朝" panose="02020609040205080304" pitchFamily="17" charset="-128"/>
              </a:rPr>
              <a:t>　　</a:t>
            </a:r>
            <a:r>
              <a:rPr lang="ja-JP" altLang="en-US" sz="1200" dirty="0">
                <a:latin typeface="ＭＳ 明朝" panose="02020609040205080304" pitchFamily="17" charset="-128"/>
                <a:ea typeface="ＭＳ 明朝" panose="02020609040205080304" pitchFamily="17" charset="-128"/>
              </a:rPr>
              <a:t>令和９年３月末日までに薬学部卒業、薬学修士・博士課程修了者又は修了見込みの</a:t>
            </a:r>
            <a:endParaRPr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pPr>
            <a:r>
              <a:rPr lang="ja-JP" altLang="en-US" sz="1200" dirty="0">
                <a:latin typeface="ＭＳ 明朝" panose="02020609040205080304" pitchFamily="17" charset="-128"/>
                <a:ea typeface="ＭＳ 明朝" panose="02020609040205080304" pitchFamily="17" charset="-128"/>
              </a:rPr>
              <a:t>　者であって</a:t>
            </a:r>
            <a:r>
              <a:rPr lang="en-US" altLang="ja-JP" sz="1200" dirty="0">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令和９年４月１日時点で薬剤師免許登録者又は登録見込みの者</a:t>
            </a:r>
            <a:endParaRPr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pPr>
            <a:endParaRPr lang="ja-JP" altLang="en-US"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pPr>
            <a:r>
              <a:rPr lang="ja-JP" altLang="en-US" sz="1200" dirty="0">
                <a:latin typeface="ＭＳ ゴシック" panose="020B0609070205080204" pitchFamily="49" charset="-128"/>
                <a:ea typeface="ＭＳ ゴシック" panose="020B0609070205080204" pitchFamily="49" charset="-128"/>
              </a:rPr>
              <a:t>８　研修開始時期</a:t>
            </a:r>
          </a:p>
          <a:p>
            <a:pPr eaLnBrk="1" hangingPunct="1">
              <a:lnSpc>
                <a:spcPts val="1700"/>
              </a:lnSpc>
              <a:spcBef>
                <a:spcPct val="0"/>
              </a:spcBef>
              <a:buFontTx/>
              <a:buNone/>
            </a:pPr>
            <a:r>
              <a:rPr lang="ja-JP" altLang="en-US" sz="1200" dirty="0">
                <a:latin typeface="ＭＳ 明朝" panose="02020609040205080304" pitchFamily="17" charset="-128"/>
                <a:ea typeface="ＭＳ 明朝" panose="02020609040205080304" pitchFamily="17" charset="-128"/>
              </a:rPr>
              <a:t>　　令和９年４月１日</a:t>
            </a:r>
            <a:endParaRPr lang="en-US" altLang="ja-JP"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pPr>
            <a:endParaRPr lang="ja-JP" altLang="en-US" sz="1200" dirty="0">
              <a:latin typeface="ＭＳ 明朝" panose="02020609040205080304" pitchFamily="17" charset="-128"/>
              <a:ea typeface="ＭＳ 明朝" panose="02020609040205080304" pitchFamily="17" charset="-128"/>
            </a:endParaRPr>
          </a:p>
          <a:p>
            <a:pPr eaLnBrk="1" hangingPunct="1">
              <a:lnSpc>
                <a:spcPts val="1700"/>
              </a:lnSpc>
              <a:spcBef>
                <a:spcPct val="0"/>
              </a:spcBef>
              <a:buFontTx/>
              <a:buNone/>
            </a:pPr>
            <a:r>
              <a:rPr lang="ja-JP" altLang="en-US" sz="1200" dirty="0">
                <a:latin typeface="ＭＳ ゴシック" panose="020B0609070205080204" pitchFamily="49" charset="-128"/>
                <a:ea typeface="ＭＳ ゴシック" panose="020B0609070205080204" pitchFamily="49" charset="-128"/>
              </a:rPr>
              <a:t>９　選考方法</a:t>
            </a:r>
          </a:p>
          <a:p>
            <a:pPr eaLnBrk="1" hangingPunct="1">
              <a:lnSpc>
                <a:spcPts val="1700"/>
              </a:lnSpc>
              <a:spcBef>
                <a:spcPct val="0"/>
              </a:spcBef>
              <a:buFontTx/>
              <a:buNone/>
            </a:pPr>
            <a:r>
              <a:rPr lang="ja-JP" altLang="en-US" sz="1200" dirty="0">
                <a:solidFill>
                  <a:srgbClr val="000000"/>
                </a:solidFill>
                <a:latin typeface="ＭＳ 明朝" panose="02020609040205080304" pitchFamily="17" charset="-128"/>
                <a:ea typeface="ＭＳ 明朝" panose="02020609040205080304" pitchFamily="17" charset="-128"/>
              </a:rPr>
              <a:t>　　書類及び面接による選考（各病院で実施）</a:t>
            </a:r>
            <a:endParaRPr lang="en-US" altLang="ja-JP" sz="1200" dirty="0">
              <a:solidFill>
                <a:srgbClr val="000000"/>
              </a:solidFill>
              <a:latin typeface="ＭＳ 明朝" panose="02020609040205080304" pitchFamily="17" charset="-128"/>
              <a:ea typeface="ＭＳ 明朝" panose="02020609040205080304" pitchFamily="17" charset="-128"/>
            </a:endParaRPr>
          </a:p>
        </p:txBody>
      </p:sp>
      <p:sp>
        <p:nvSpPr>
          <p:cNvPr id="35843" name="正方形/長方形 2"/>
          <p:cNvSpPr>
            <a:spLocks noChangeArrowheads="1"/>
          </p:cNvSpPr>
          <p:nvPr/>
        </p:nvSpPr>
        <p:spPr bwMode="auto">
          <a:xfrm>
            <a:off x="331788" y="2714625"/>
            <a:ext cx="61944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25000"/>
              </a:spcBef>
              <a:spcAft>
                <a:spcPct val="25000"/>
              </a:spcAft>
              <a:buFontTx/>
              <a:buNone/>
            </a:pPr>
            <a:r>
              <a:rPr lang="en-US" altLang="ja-JP" sz="1200" dirty="0">
                <a:solidFill>
                  <a:srgbClr val="000000"/>
                </a:solidFill>
                <a:latin typeface="ＭＳ ゴシック" panose="020B0609070205080204" pitchFamily="49" charset="-128"/>
                <a:ea typeface="ＭＳ ゴシック" panose="020B0609070205080204" pitchFamily="49" charset="-128"/>
              </a:rPr>
              <a:t>10</a:t>
            </a:r>
            <a:r>
              <a:rPr lang="ja-JP" altLang="en-US" sz="1200" dirty="0">
                <a:solidFill>
                  <a:srgbClr val="000000"/>
                </a:solidFill>
                <a:latin typeface="ＭＳ ゴシック" panose="020B0609070205080204" pitchFamily="49" charset="-128"/>
                <a:ea typeface="ＭＳ ゴシック" panose="020B0609070205080204" pitchFamily="49" charset="-128"/>
              </a:rPr>
              <a:t>　試験会場、募集状況</a:t>
            </a:r>
            <a:endParaRPr lang="en-US" altLang="ja-JP" sz="1200" dirty="0">
              <a:solidFill>
                <a:srgbClr val="000000"/>
              </a:solidFill>
              <a:latin typeface="ＭＳ ゴシック" panose="020B0609070205080204" pitchFamily="49" charset="-128"/>
              <a:ea typeface="ＭＳ ゴシック" panose="020B0609070205080204" pitchFamily="49" charset="-128"/>
            </a:endParaRPr>
          </a:p>
        </p:txBody>
      </p:sp>
      <p:sp>
        <p:nvSpPr>
          <p:cNvPr id="8" name="Text Box 4">
            <a:extLst>
              <a:ext uri="{FF2B5EF4-FFF2-40B4-BE49-F238E27FC236}">
                <a16:creationId xmlns:a16="http://schemas.microsoft.com/office/drawing/2014/main" id="{CCF021C1-EA74-4498-AEAF-A1BF854AEBDA}"/>
              </a:ext>
            </a:extLst>
          </p:cNvPr>
          <p:cNvSpPr txBox="1">
            <a:spLocks noChangeArrowheads="1"/>
          </p:cNvSpPr>
          <p:nvPr/>
        </p:nvSpPr>
        <p:spPr bwMode="auto">
          <a:xfrm>
            <a:off x="305272" y="4448944"/>
            <a:ext cx="6552728" cy="232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25000"/>
              </a:spcBef>
              <a:spcAft>
                <a:spcPct val="25000"/>
              </a:spcAft>
              <a:buFontTx/>
              <a:buNone/>
              <a:defRPr/>
            </a:pPr>
            <a:r>
              <a:rPr lang="en-US" altLang="ja-JP" sz="1200" dirty="0">
                <a:solidFill>
                  <a:srgbClr val="000000"/>
                </a:solidFill>
                <a:latin typeface="ＭＳ ゴシック" panose="020B0609070205080204" pitchFamily="49" charset="-128"/>
                <a:ea typeface="ＭＳ ゴシック" panose="020B0609070205080204" pitchFamily="49" charset="-128"/>
              </a:rPr>
              <a:t>11</a:t>
            </a:r>
            <a:r>
              <a:rPr lang="ja-JP" altLang="en-US" sz="1200" dirty="0">
                <a:solidFill>
                  <a:srgbClr val="000000"/>
                </a:solidFill>
                <a:latin typeface="ＭＳ ゴシック" panose="020B0609070205080204" pitchFamily="49" charset="-128"/>
                <a:ea typeface="ＭＳ ゴシック" panose="020B0609070205080204" pitchFamily="49" charset="-128"/>
              </a:rPr>
              <a:t>　応募手続</a:t>
            </a:r>
          </a:p>
          <a:p>
            <a:pPr eaLnBrk="1" hangingPunct="1">
              <a:spcBef>
                <a:spcPct val="0"/>
              </a:spcBef>
              <a:buFontTx/>
              <a:buNone/>
              <a:defRPr/>
            </a:pPr>
            <a:r>
              <a:rPr lang="ja-JP" altLang="en-US" sz="1200" dirty="0">
                <a:solidFill>
                  <a:srgbClr val="000000"/>
                </a:solidFill>
                <a:ea typeface="ＭＳ 明朝" panose="02020609040205080304" pitchFamily="17" charset="-128"/>
              </a:rPr>
              <a:t>　　</a:t>
            </a:r>
            <a:r>
              <a:rPr lang="ja-JP" altLang="en-US" sz="1200" dirty="0">
                <a:ea typeface="ＭＳ 明朝" panose="02020609040205080304" pitchFamily="17" charset="-128"/>
              </a:rPr>
              <a:t>募集施設に郵送又は持参（土、日曜日及び祝日を除く）すること。</a:t>
            </a:r>
            <a:endParaRPr lang="en-US" altLang="ja-JP" sz="1200" dirty="0">
              <a:ea typeface="ＭＳ 明朝" panose="02020609040205080304" pitchFamily="17" charset="-128"/>
            </a:endParaRPr>
          </a:p>
          <a:p>
            <a:pPr eaLnBrk="1" hangingPunct="1">
              <a:spcBef>
                <a:spcPct val="0"/>
              </a:spcBef>
              <a:buFontTx/>
              <a:buNone/>
              <a:defRPr/>
            </a:pPr>
            <a:r>
              <a:rPr lang="ja-JP" altLang="en-US" sz="1200" dirty="0">
                <a:ea typeface="ＭＳ 明朝" panose="02020609040205080304" pitchFamily="17" charset="-128"/>
              </a:rPr>
              <a:t>　　</a:t>
            </a:r>
            <a:r>
              <a:rPr lang="en-US" altLang="ja-JP" sz="1200" dirty="0">
                <a:latin typeface="ＭＳ 明朝" panose="02020609040205080304" pitchFamily="17" charset="-128"/>
                <a:ea typeface="ＭＳ 明朝" panose="02020609040205080304" pitchFamily="17" charset="-128"/>
              </a:rPr>
              <a:t>9:00</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17</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00</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12:00</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13</a:t>
            </a:r>
            <a:r>
              <a:rPr lang="ja-JP" altLang="en-US" sz="1200" dirty="0">
                <a:latin typeface="ＭＳ 明朝" panose="02020609040205080304" pitchFamily="17" charset="-128"/>
                <a:ea typeface="ＭＳ 明朝" panose="02020609040205080304" pitchFamily="17" charset="-128"/>
              </a:rPr>
              <a:t>：</a:t>
            </a:r>
            <a:r>
              <a:rPr lang="en-US" altLang="ja-JP" sz="1200" dirty="0">
                <a:latin typeface="ＭＳ 明朝" panose="02020609040205080304" pitchFamily="17" charset="-128"/>
                <a:ea typeface="ＭＳ 明朝" panose="02020609040205080304" pitchFamily="17" charset="-128"/>
              </a:rPr>
              <a:t>00</a:t>
            </a:r>
            <a:r>
              <a:rPr lang="ja-JP" altLang="en-US" sz="1200" dirty="0">
                <a:latin typeface="ＭＳ 明朝" panose="02020609040205080304" pitchFamily="17" charset="-128"/>
                <a:ea typeface="ＭＳ 明朝" panose="02020609040205080304" pitchFamily="17" charset="-128"/>
              </a:rPr>
              <a:t>を除く</a:t>
            </a:r>
            <a:r>
              <a:rPr lang="ja-JP" altLang="en-US" sz="1200" dirty="0">
                <a:solidFill>
                  <a:srgbClr val="000000"/>
                </a:solidFill>
                <a:latin typeface="ＭＳ 明朝" panose="02020609040205080304" pitchFamily="17" charset="-128"/>
                <a:ea typeface="ＭＳ 明朝" panose="02020609040205080304" pitchFamily="17" charset="-128"/>
              </a:rPr>
              <a:t>）</a:t>
            </a:r>
            <a:endParaRPr lang="en-US" altLang="ja-JP" sz="1200" dirty="0">
              <a:solidFill>
                <a:srgbClr val="000000"/>
              </a:solidFill>
              <a:latin typeface="ＭＳ 明朝" panose="02020609040205080304" pitchFamily="17" charset="-128"/>
              <a:ea typeface="ＭＳ 明朝" panose="02020609040205080304" pitchFamily="17" charset="-128"/>
            </a:endParaRPr>
          </a:p>
          <a:p>
            <a:pPr>
              <a:spcBef>
                <a:spcPct val="0"/>
              </a:spcBef>
              <a:buNone/>
              <a:defRPr/>
            </a:pPr>
            <a:r>
              <a:rPr lang="ja-JP" altLang="en-US" sz="1200" dirty="0">
                <a:solidFill>
                  <a:srgbClr val="000000"/>
                </a:solidFill>
                <a:ea typeface="ＭＳ 明朝" panose="02020609040205080304" pitchFamily="17" charset="-128"/>
              </a:rPr>
              <a:t>　</a:t>
            </a:r>
            <a:r>
              <a:rPr lang="ja-JP" altLang="en-US" sz="1150" dirty="0">
                <a:solidFill>
                  <a:srgbClr val="000000"/>
                </a:solidFill>
                <a:ea typeface="ＭＳ 明朝" panose="02020609040205080304" pitchFamily="17" charset="-128"/>
              </a:rPr>
              <a:t>　</a:t>
            </a:r>
            <a:r>
              <a:rPr lang="ja-JP" altLang="en-US" sz="1150" dirty="0">
                <a:latin typeface="ＭＳ 明朝" panose="02020609040205080304" pitchFamily="17" charset="-128"/>
                <a:ea typeface="ＭＳ 明朝" panose="02020609040205080304" pitchFamily="17" charset="-128"/>
              </a:rPr>
              <a:t>（郵送する場合は、封筒に「令和９年度 薬剤師レジデント応募」と朱書してください。）</a:t>
            </a:r>
            <a:endParaRPr lang="en-US" altLang="ja-JP" sz="1150" dirty="0">
              <a:latin typeface="ＭＳ 明朝" panose="02020609040205080304" pitchFamily="17" charset="-128"/>
              <a:ea typeface="ＭＳ 明朝" panose="02020609040205080304" pitchFamily="17" charset="-128"/>
            </a:endParaRPr>
          </a:p>
          <a:p>
            <a:pPr eaLnBrk="1" hangingPunct="1">
              <a:spcBef>
                <a:spcPct val="0"/>
              </a:spcBef>
              <a:buFontTx/>
              <a:buNone/>
              <a:defRPr/>
            </a:pPr>
            <a:endParaRPr lang="en-US" altLang="ja-JP" sz="1200" dirty="0">
              <a:solidFill>
                <a:srgbClr val="000000"/>
              </a:solidFill>
              <a:latin typeface="ＭＳ ゴシック" panose="020B0609070205080204" pitchFamily="49" charset="-128"/>
              <a:ea typeface="ＭＳ ゴシック" panose="020B0609070205080204" pitchFamily="49" charset="-128"/>
            </a:endParaRPr>
          </a:p>
          <a:p>
            <a:pPr eaLnBrk="1" hangingPunct="1">
              <a:spcBef>
                <a:spcPct val="25000"/>
              </a:spcBef>
              <a:spcAft>
                <a:spcPct val="25000"/>
              </a:spcAft>
              <a:buFontTx/>
              <a:buNone/>
              <a:defRPr/>
            </a:pPr>
            <a:r>
              <a:rPr lang="en-US" altLang="ja-JP" sz="1200" dirty="0">
                <a:solidFill>
                  <a:srgbClr val="000000"/>
                </a:solidFill>
                <a:latin typeface="ＭＳ ゴシック" panose="020B0609070205080204" pitchFamily="49" charset="-128"/>
                <a:ea typeface="ＭＳ ゴシック" panose="020B0609070205080204" pitchFamily="49" charset="-128"/>
              </a:rPr>
              <a:t>12</a:t>
            </a:r>
            <a:r>
              <a:rPr lang="ja-JP" altLang="en-US" sz="1200" dirty="0">
                <a:solidFill>
                  <a:srgbClr val="000000"/>
                </a:solidFill>
                <a:latin typeface="ＭＳ ゴシック" panose="020B0609070205080204" pitchFamily="49" charset="-128"/>
                <a:ea typeface="ＭＳ ゴシック" panose="020B0609070205080204" pitchFamily="49" charset="-128"/>
              </a:rPr>
              <a:t>　応募書類　　</a:t>
            </a:r>
          </a:p>
          <a:p>
            <a:pPr eaLnBrk="1" hangingPunct="1">
              <a:spcBef>
                <a:spcPct val="0"/>
              </a:spcBef>
              <a:buFontTx/>
              <a:buNone/>
              <a:defRPr/>
            </a:pPr>
            <a:r>
              <a:rPr lang="ja-JP" altLang="en-US" sz="1200" dirty="0">
                <a:solidFill>
                  <a:srgbClr val="000000"/>
                </a:solidFill>
                <a:latin typeface="ＭＳ 明朝" panose="02020609040205080304" pitchFamily="17" charset="-128"/>
                <a:ea typeface="ＭＳ 明朝" panose="02020609040205080304" pitchFamily="17" charset="-128"/>
              </a:rPr>
              <a:t>　　履歴書</a:t>
            </a:r>
            <a:r>
              <a:rPr lang="en-US" altLang="ja-JP" sz="1200" dirty="0">
                <a:solidFill>
                  <a:srgbClr val="000000"/>
                </a:solidFill>
                <a:latin typeface="ＭＳ 明朝" panose="02020609040205080304" pitchFamily="17" charset="-128"/>
                <a:ea typeface="ＭＳ 明朝" panose="02020609040205080304" pitchFamily="17" charset="-128"/>
              </a:rPr>
              <a:t>(</a:t>
            </a:r>
            <a:r>
              <a:rPr lang="ja-JP" altLang="en-US" sz="1200" dirty="0">
                <a:solidFill>
                  <a:srgbClr val="000000"/>
                </a:solidFill>
                <a:latin typeface="ＭＳ 明朝" panose="02020609040205080304" pitchFamily="17" charset="-128"/>
                <a:ea typeface="ＭＳ 明朝" panose="02020609040205080304" pitchFamily="17" charset="-128"/>
              </a:rPr>
              <a:t>写真貼付、</a:t>
            </a:r>
            <a:r>
              <a:rPr lang="ja-JP" altLang="en-US" sz="1200" dirty="0">
                <a:latin typeface="ＭＳ 明朝" panose="02020609040205080304" pitchFamily="17" charset="-128"/>
                <a:ea typeface="ＭＳ 明朝" panose="02020609040205080304" pitchFamily="17" charset="-128"/>
              </a:rPr>
              <a:t>携帯等のメールアドレス記載</a:t>
            </a:r>
            <a:r>
              <a:rPr lang="en-US" altLang="ja-JP" sz="1200" dirty="0">
                <a:latin typeface="ＭＳ 明朝" panose="02020609040205080304" pitchFamily="17" charset="-128"/>
                <a:ea typeface="ＭＳ 明朝" panose="02020609040205080304" pitchFamily="17" charset="-128"/>
              </a:rPr>
              <a:t>)</a:t>
            </a:r>
            <a:r>
              <a:rPr lang="ja-JP" altLang="en-US" sz="1200" dirty="0" err="1">
                <a:latin typeface="ＭＳ 明朝" panose="02020609040205080304" pitchFamily="17" charset="-128"/>
                <a:ea typeface="ＭＳ 明朝" panose="02020609040205080304" pitchFamily="17" charset="-128"/>
              </a:rPr>
              <a:t>、</a:t>
            </a:r>
            <a:r>
              <a:rPr lang="ja-JP" altLang="en-US" sz="1200" dirty="0">
                <a:latin typeface="ＭＳ 明朝" panose="02020609040205080304" pitchFamily="17" charset="-128"/>
                <a:ea typeface="ＭＳ 明朝" panose="02020609040205080304" pitchFamily="17" charset="-128"/>
              </a:rPr>
              <a:t>自己紹介書</a:t>
            </a:r>
            <a:r>
              <a:rPr lang="en-US" altLang="ja-JP" sz="1200" dirty="0">
                <a:solidFill>
                  <a:srgbClr val="000000"/>
                </a:solidFill>
                <a:latin typeface="ＭＳ 明朝" panose="02020609040205080304" pitchFamily="17" charset="-128"/>
                <a:ea typeface="ＭＳ 明朝" panose="02020609040205080304" pitchFamily="17" charset="-128"/>
              </a:rPr>
              <a:t>(</a:t>
            </a:r>
            <a:r>
              <a:rPr lang="ja-JP" altLang="en-US" sz="1200" dirty="0">
                <a:solidFill>
                  <a:srgbClr val="000000"/>
                </a:solidFill>
                <a:latin typeface="ＭＳ 明朝" panose="02020609040205080304" pitchFamily="17" charset="-128"/>
                <a:ea typeface="ＭＳ 明朝" panose="02020609040205080304" pitchFamily="17" charset="-128"/>
              </a:rPr>
              <a:t>様式</a:t>
            </a:r>
            <a:r>
              <a:rPr lang="en-US" altLang="ja-JP" sz="1200" dirty="0">
                <a:solidFill>
                  <a:srgbClr val="000000"/>
                </a:solidFill>
                <a:latin typeface="ＭＳ 明朝" panose="02020609040205080304" pitchFamily="17" charset="-128"/>
                <a:ea typeface="ＭＳ 明朝" panose="02020609040205080304" pitchFamily="17" charset="-128"/>
              </a:rPr>
              <a:t>)</a:t>
            </a:r>
            <a:r>
              <a:rPr lang="en-US" altLang="ja-JP" sz="1400" baseline="30000" dirty="0">
                <a:solidFill>
                  <a:srgbClr val="000000"/>
                </a:solidFill>
                <a:latin typeface="ＭＳ 明朝" panose="02020609040205080304" pitchFamily="17" charset="-128"/>
                <a:ea typeface="ＭＳ 明朝" panose="02020609040205080304" pitchFamily="17" charset="-128"/>
              </a:rPr>
              <a:t>※</a:t>
            </a:r>
            <a:r>
              <a:rPr lang="ja-JP" altLang="en-US" sz="1400" baseline="30000" dirty="0">
                <a:solidFill>
                  <a:srgbClr val="000000"/>
                </a:solidFill>
                <a:latin typeface="ＭＳ 明朝" panose="02020609040205080304" pitchFamily="17" charset="-128"/>
                <a:ea typeface="ＭＳ 明朝" panose="02020609040205080304" pitchFamily="17" charset="-128"/>
              </a:rPr>
              <a:t>注１</a:t>
            </a:r>
            <a:r>
              <a:rPr lang="ja-JP" altLang="en-US" sz="1200" dirty="0">
                <a:solidFill>
                  <a:srgbClr val="000000"/>
                </a:solidFill>
                <a:latin typeface="ＭＳ 明朝" panose="02020609040205080304" pitchFamily="17" charset="-128"/>
                <a:ea typeface="ＭＳ 明朝" panose="02020609040205080304" pitchFamily="17" charset="-128"/>
              </a:rPr>
              <a:t>、</a:t>
            </a:r>
            <a:endParaRPr lang="en-US" altLang="ja-JP" sz="1200" dirty="0">
              <a:solidFill>
                <a:srgbClr val="000000"/>
              </a:solidFill>
              <a:latin typeface="ＭＳ 明朝" panose="02020609040205080304" pitchFamily="17" charset="-128"/>
              <a:ea typeface="ＭＳ 明朝" panose="02020609040205080304" pitchFamily="17" charset="-128"/>
            </a:endParaRPr>
          </a:p>
          <a:p>
            <a:pPr eaLnBrk="1" hangingPunct="1">
              <a:spcBef>
                <a:spcPct val="0"/>
              </a:spcBef>
              <a:buFontTx/>
              <a:buNone/>
              <a:defRPr/>
            </a:pPr>
            <a:r>
              <a:rPr lang="ja-JP" altLang="en-US" sz="1200" dirty="0">
                <a:solidFill>
                  <a:srgbClr val="000000"/>
                </a:solidFill>
                <a:latin typeface="ＭＳ 明朝" panose="02020609040205080304" pitchFamily="17" charset="-128"/>
                <a:ea typeface="ＭＳ 明朝" panose="02020609040205080304" pitchFamily="17" charset="-128"/>
              </a:rPr>
              <a:t>　　成績証明書</a:t>
            </a:r>
            <a:r>
              <a:rPr lang="en-US" altLang="ja-JP" sz="1200" dirty="0">
                <a:solidFill>
                  <a:srgbClr val="000000"/>
                </a:solidFill>
                <a:latin typeface="ＭＳ 明朝" panose="02020609040205080304" pitchFamily="17" charset="-128"/>
                <a:ea typeface="ＭＳ 明朝" panose="02020609040205080304" pitchFamily="17" charset="-128"/>
              </a:rPr>
              <a:t>(</a:t>
            </a:r>
            <a:r>
              <a:rPr lang="ja-JP" altLang="en-US" sz="1200" dirty="0">
                <a:solidFill>
                  <a:srgbClr val="000000"/>
                </a:solidFill>
                <a:latin typeface="ＭＳ 明朝" panose="02020609040205080304" pitchFamily="17" charset="-128"/>
                <a:ea typeface="ＭＳ 明朝" panose="02020609040205080304" pitchFamily="17" charset="-128"/>
              </a:rPr>
              <a:t>大学又は大学院</a:t>
            </a:r>
            <a:r>
              <a:rPr lang="en-US" altLang="ja-JP" sz="1200" dirty="0">
                <a:solidFill>
                  <a:srgbClr val="000000"/>
                </a:solidFill>
                <a:latin typeface="ＭＳ 明朝" panose="02020609040205080304" pitchFamily="17" charset="-128"/>
                <a:ea typeface="ＭＳ 明朝" panose="02020609040205080304" pitchFamily="17" charset="-128"/>
              </a:rPr>
              <a:t>)</a:t>
            </a:r>
            <a:r>
              <a:rPr lang="ja-JP" altLang="en-US" sz="1200" dirty="0" err="1">
                <a:solidFill>
                  <a:srgbClr val="000000"/>
                </a:solidFill>
                <a:latin typeface="ＭＳ 明朝" panose="02020609040205080304" pitchFamily="17" charset="-128"/>
                <a:ea typeface="ＭＳ 明朝" panose="02020609040205080304" pitchFamily="17" charset="-128"/>
              </a:rPr>
              <a:t>、</a:t>
            </a:r>
            <a:r>
              <a:rPr lang="ja-JP" altLang="en-US" sz="1200" dirty="0">
                <a:solidFill>
                  <a:srgbClr val="000000"/>
                </a:solidFill>
                <a:latin typeface="ＭＳ 明朝" panose="02020609040205080304" pitchFamily="17" charset="-128"/>
                <a:ea typeface="ＭＳ 明朝" panose="02020609040205080304" pitchFamily="17" charset="-128"/>
              </a:rPr>
              <a:t>卒業・修了証明書又は卒業・修了見込み証明書</a:t>
            </a:r>
            <a:r>
              <a:rPr lang="en-US" altLang="ja-JP" sz="1400" baseline="30000" dirty="0">
                <a:solidFill>
                  <a:srgbClr val="000000"/>
                </a:solidFill>
                <a:latin typeface="ＭＳ 明朝" panose="02020609040205080304" pitchFamily="17" charset="-128"/>
                <a:ea typeface="ＭＳ 明朝" panose="02020609040205080304" pitchFamily="17" charset="-128"/>
              </a:rPr>
              <a:t>※</a:t>
            </a:r>
            <a:r>
              <a:rPr lang="ja-JP" altLang="en-US" sz="1400" baseline="30000" dirty="0">
                <a:solidFill>
                  <a:srgbClr val="000000"/>
                </a:solidFill>
                <a:latin typeface="ＭＳ 明朝" panose="02020609040205080304" pitchFamily="17" charset="-128"/>
                <a:ea typeface="ＭＳ 明朝" panose="02020609040205080304" pitchFamily="17" charset="-128"/>
              </a:rPr>
              <a:t>注２</a:t>
            </a:r>
            <a:endParaRPr lang="en-US" altLang="ja-JP" sz="1200" dirty="0">
              <a:solidFill>
                <a:srgbClr val="000000"/>
              </a:solidFill>
              <a:latin typeface="ＭＳ 明朝" panose="02020609040205080304" pitchFamily="17" charset="-128"/>
              <a:ea typeface="ＭＳ 明朝" panose="02020609040205080304" pitchFamily="17" charset="-128"/>
            </a:endParaRPr>
          </a:p>
          <a:p>
            <a:pPr eaLnBrk="1" hangingPunct="1">
              <a:spcBef>
                <a:spcPct val="0"/>
              </a:spcBef>
              <a:buFontTx/>
              <a:buNone/>
              <a:defRPr/>
            </a:pPr>
            <a:r>
              <a:rPr lang="ja-JP" altLang="en-US" sz="1000" dirty="0">
                <a:solidFill>
                  <a:srgbClr val="000000"/>
                </a:solidFill>
                <a:latin typeface="ＭＳ 明朝" panose="02020609040205080304" pitchFamily="17" charset="-128"/>
                <a:ea typeface="ＭＳ 明朝" panose="02020609040205080304" pitchFamily="17" charset="-128"/>
              </a:rPr>
              <a:t>　　    </a:t>
            </a:r>
            <a:r>
              <a:rPr lang="en-US" altLang="ja-JP" sz="900" dirty="0">
                <a:latin typeface="ＭＳ 明朝" panose="02020609040205080304" pitchFamily="17" charset="-128"/>
                <a:ea typeface="ＭＳ 明朝" panose="02020609040205080304" pitchFamily="17" charset="-128"/>
              </a:rPr>
              <a:t>※</a:t>
            </a:r>
            <a:r>
              <a:rPr lang="ja-JP" altLang="en-US" sz="900" dirty="0">
                <a:latin typeface="ＭＳ 明朝" panose="02020609040205080304" pitchFamily="17" charset="-128"/>
                <a:ea typeface="ＭＳ 明朝" panose="02020609040205080304" pitchFamily="17" charset="-128"/>
              </a:rPr>
              <a:t>注１</a:t>
            </a:r>
            <a:r>
              <a:rPr lang="ja-JP" altLang="en-US" sz="1000" dirty="0">
                <a:latin typeface="ＭＳ 明朝" panose="02020609040205080304" pitchFamily="17" charset="-128"/>
                <a:ea typeface="ＭＳ 明朝" panose="02020609040205080304" pitchFamily="17" charset="-128"/>
              </a:rPr>
              <a:t>：</a:t>
            </a:r>
            <a:r>
              <a:rPr lang="ja-JP" altLang="ja-JP" sz="1000" dirty="0">
                <a:latin typeface="ＭＳ 明朝" panose="02020609040205080304" pitchFamily="17" charset="-128"/>
                <a:ea typeface="ＭＳ 明朝" panose="02020609040205080304" pitchFamily="17" charset="-128"/>
              </a:rPr>
              <a:t>大学の履歴書に同じ項目がある場合は</a:t>
            </a:r>
            <a:r>
              <a:rPr lang="ja-JP" altLang="en-US" sz="1000" dirty="0">
                <a:latin typeface="ＭＳ 明朝" panose="02020609040205080304" pitchFamily="17" charset="-128"/>
                <a:ea typeface="ＭＳ 明朝" panose="02020609040205080304" pitchFamily="17" charset="-128"/>
              </a:rPr>
              <a:t>自己紹介書（添付様式）へ</a:t>
            </a:r>
            <a:r>
              <a:rPr lang="ja-JP" altLang="ja-JP" sz="1000" dirty="0">
                <a:latin typeface="ＭＳ 明朝" panose="02020609040205080304" pitchFamily="17" charset="-128"/>
                <a:ea typeface="ＭＳ 明朝" panose="02020609040205080304" pitchFamily="17" charset="-128"/>
              </a:rPr>
              <a:t>の記載は不要です。</a:t>
            </a:r>
            <a:endParaRPr lang="en-US" altLang="ja-JP" sz="1000" dirty="0">
              <a:solidFill>
                <a:srgbClr val="000000"/>
              </a:solidFill>
              <a:latin typeface="ＭＳ 明朝" panose="02020609040205080304" pitchFamily="17" charset="-128"/>
              <a:ea typeface="ＭＳ 明朝" panose="02020609040205080304" pitchFamily="17" charset="-128"/>
            </a:endParaRPr>
          </a:p>
          <a:p>
            <a:pPr eaLnBrk="1" hangingPunct="1">
              <a:spcBef>
                <a:spcPct val="0"/>
              </a:spcBef>
              <a:buFontTx/>
              <a:buNone/>
              <a:defRPr/>
            </a:pPr>
            <a:r>
              <a:rPr lang="en-US" altLang="ja-JP" sz="1000" dirty="0">
                <a:latin typeface="ＭＳ 明朝" panose="02020609040205080304" pitchFamily="17" charset="-128"/>
                <a:ea typeface="ＭＳ 明朝" panose="02020609040205080304" pitchFamily="17" charset="-128"/>
              </a:rPr>
              <a:t>   </a:t>
            </a:r>
            <a:r>
              <a:rPr lang="ja-JP" altLang="en-US" sz="1000" dirty="0">
                <a:latin typeface="ＭＳ 明朝" panose="02020609040205080304" pitchFamily="17" charset="-128"/>
                <a:ea typeface="ＭＳ 明朝" panose="02020609040205080304" pitchFamily="17" charset="-128"/>
              </a:rPr>
              <a:t>　 　</a:t>
            </a:r>
            <a:r>
              <a:rPr lang="en-US" altLang="ja-JP" sz="900" dirty="0">
                <a:latin typeface="ＭＳ 明朝" panose="02020609040205080304" pitchFamily="17" charset="-128"/>
                <a:ea typeface="ＭＳ 明朝" panose="02020609040205080304" pitchFamily="17" charset="-128"/>
              </a:rPr>
              <a:t>※</a:t>
            </a:r>
            <a:r>
              <a:rPr lang="ja-JP" altLang="en-US" sz="900" dirty="0">
                <a:latin typeface="ＭＳ 明朝" panose="02020609040205080304" pitchFamily="17" charset="-128"/>
                <a:ea typeface="ＭＳ 明朝" panose="02020609040205080304" pitchFamily="17" charset="-128"/>
              </a:rPr>
              <a:t>注２：</a:t>
            </a:r>
            <a:r>
              <a:rPr lang="ja-JP" altLang="en-US" sz="1000" u="sng" dirty="0">
                <a:latin typeface="ＭＳ 明朝" panose="02020609040205080304" pitchFamily="17" charset="-128"/>
                <a:ea typeface="ＭＳ 明朝" panose="02020609040205080304" pitchFamily="17" charset="-128"/>
              </a:rPr>
              <a:t>上記証明書は大学側の発行が可能となり次第、送付してください。</a:t>
            </a:r>
          </a:p>
          <a:p>
            <a:pPr eaLnBrk="1" hangingPunct="1">
              <a:spcBef>
                <a:spcPct val="50000"/>
              </a:spcBef>
              <a:spcAft>
                <a:spcPct val="25000"/>
              </a:spcAft>
              <a:buFontTx/>
              <a:buNone/>
              <a:defRPr/>
            </a:pPr>
            <a:endParaRPr kumimoji="0" lang="en-US" altLang="ja-JP" sz="1200" dirty="0">
              <a:solidFill>
                <a:srgbClr val="000000"/>
              </a:solidFill>
              <a:latin typeface="ＭＳ 明朝" panose="02020609040205080304" pitchFamily="17" charset="-128"/>
              <a:ea typeface="ＭＳ 明朝" panose="02020609040205080304" pitchFamily="17" charset="-128"/>
            </a:endParaRPr>
          </a:p>
        </p:txBody>
      </p:sp>
      <p:graphicFrame>
        <p:nvGraphicFramePr>
          <p:cNvPr id="2" name="表 1">
            <a:extLst>
              <a:ext uri="{FF2B5EF4-FFF2-40B4-BE49-F238E27FC236}">
                <a16:creationId xmlns:a16="http://schemas.microsoft.com/office/drawing/2014/main" id="{2099CF7A-FB78-3B80-59B7-AB67FD34E21C}"/>
              </a:ext>
            </a:extLst>
          </p:cNvPr>
          <p:cNvGraphicFramePr>
            <a:graphicFrameLocks noGrp="1"/>
          </p:cNvGraphicFramePr>
          <p:nvPr>
            <p:extLst>
              <p:ext uri="{D42A27DB-BD31-4B8C-83A1-F6EECF244321}">
                <p14:modId xmlns:p14="http://schemas.microsoft.com/office/powerpoint/2010/main" val="1872253567"/>
              </p:ext>
            </p:extLst>
          </p:nvPr>
        </p:nvGraphicFramePr>
        <p:xfrm>
          <a:off x="548680" y="3225701"/>
          <a:ext cx="5166321" cy="657979"/>
        </p:xfrm>
        <a:graphic>
          <a:graphicData uri="http://schemas.openxmlformats.org/drawingml/2006/table">
            <a:tbl>
              <a:tblPr firstRow="1" bandRow="1">
                <a:tableStyleId>{5C22544A-7EE6-4342-B048-85BDC9FD1C3A}</a:tableStyleId>
              </a:tblPr>
              <a:tblGrid>
                <a:gridCol w="2016224">
                  <a:extLst>
                    <a:ext uri="{9D8B030D-6E8A-4147-A177-3AD203B41FA5}">
                      <a16:colId xmlns:a16="http://schemas.microsoft.com/office/drawing/2014/main" val="1762014657"/>
                    </a:ext>
                  </a:extLst>
                </a:gridCol>
                <a:gridCol w="1656184">
                  <a:extLst>
                    <a:ext uri="{9D8B030D-6E8A-4147-A177-3AD203B41FA5}">
                      <a16:colId xmlns:a16="http://schemas.microsoft.com/office/drawing/2014/main" val="1242365347"/>
                    </a:ext>
                  </a:extLst>
                </a:gridCol>
                <a:gridCol w="1493913">
                  <a:extLst>
                    <a:ext uri="{9D8B030D-6E8A-4147-A177-3AD203B41FA5}">
                      <a16:colId xmlns:a16="http://schemas.microsoft.com/office/drawing/2014/main" val="4062060138"/>
                    </a:ext>
                  </a:extLst>
                </a:gridCol>
              </a:tblGrid>
              <a:tr h="287139">
                <a:tc>
                  <a:txBody>
                    <a:bodyPr/>
                    <a:lstStyle/>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病院名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試験会場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募集状況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03638268"/>
                  </a:ext>
                </a:extLst>
              </a:tr>
              <a:tr h="370840">
                <a:tc>
                  <a:txBody>
                    <a:bodyPr/>
                    <a:lstStyle/>
                    <a:p>
                      <a:pPr algn="ctr"/>
                      <a:r>
                        <a:rPr kumimoji="1" lang="ja-JP" altLang="en-US" sz="1100" dirty="0">
                          <a:latin typeface="+mn-ea"/>
                          <a:ea typeface="+mn-ea"/>
                        </a:rPr>
                        <a:t>尼崎総合医療センター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100" dirty="0">
                          <a:latin typeface="+mn-ea"/>
                          <a:ea typeface="+mn-ea"/>
                        </a:rPr>
                        <a:t>左記病院内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100" dirty="0">
                          <a:latin typeface="+mn-ea"/>
                          <a:ea typeface="+mn-ea"/>
                        </a:rPr>
                        <a:t>受付中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90686701"/>
                  </a:ext>
                </a:extLst>
              </a:tr>
            </a:tbl>
          </a:graphicData>
        </a:graphic>
      </p:graphicFrame>
      <p:sp>
        <p:nvSpPr>
          <p:cNvPr id="3" name="Text Box 4">
            <a:extLst>
              <a:ext uri="{FF2B5EF4-FFF2-40B4-BE49-F238E27FC236}">
                <a16:creationId xmlns:a16="http://schemas.microsoft.com/office/drawing/2014/main" id="{B9DCEBF0-8553-3808-39E8-6A3BC882C009}"/>
              </a:ext>
            </a:extLst>
          </p:cNvPr>
          <p:cNvSpPr txBox="1">
            <a:spLocks noChangeArrowheads="1"/>
          </p:cNvSpPr>
          <p:nvPr/>
        </p:nvSpPr>
        <p:spPr bwMode="auto">
          <a:xfrm>
            <a:off x="305272" y="6743070"/>
            <a:ext cx="6435253" cy="27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spcAft>
                <a:spcPct val="25000"/>
              </a:spcAft>
              <a:buFontTx/>
              <a:buNone/>
            </a:pPr>
            <a:r>
              <a:rPr lang="en-US" altLang="ja-JP" sz="1200" dirty="0">
                <a:latin typeface="ＭＳ ゴシック" panose="020B0609070205080204" pitchFamily="49" charset="-128"/>
                <a:ea typeface="ＭＳ ゴシック" panose="020B0609070205080204" pitchFamily="49" charset="-128"/>
              </a:rPr>
              <a:t>13</a:t>
            </a:r>
            <a:r>
              <a:rPr lang="ja-JP" altLang="en-US" sz="1200" dirty="0">
                <a:latin typeface="ＭＳ ゴシック" panose="020B0609070205080204" pitchFamily="49" charset="-128"/>
                <a:ea typeface="ＭＳ ゴシック" panose="020B0609070205080204" pitchFamily="49" charset="-128"/>
              </a:rPr>
              <a:t>　応募書類提出先及びお問い合せ先</a:t>
            </a:r>
            <a:endParaRPr lang="en-US" altLang="ja-JP" sz="1200" dirty="0">
              <a:latin typeface="ＭＳ 明朝" panose="02020609040205080304" pitchFamily="17" charset="-128"/>
              <a:ea typeface="ＭＳ 明朝" panose="02020609040205080304" pitchFamily="17" charset="-128"/>
            </a:endParaRPr>
          </a:p>
        </p:txBody>
      </p:sp>
      <p:graphicFrame>
        <p:nvGraphicFramePr>
          <p:cNvPr id="4" name="表 3">
            <a:extLst>
              <a:ext uri="{FF2B5EF4-FFF2-40B4-BE49-F238E27FC236}">
                <a16:creationId xmlns:a16="http://schemas.microsoft.com/office/drawing/2014/main" id="{8636F90B-9FC4-F755-5D49-9C3B6693F893}"/>
              </a:ext>
            </a:extLst>
          </p:cNvPr>
          <p:cNvGraphicFramePr>
            <a:graphicFrameLocks noGrp="1"/>
          </p:cNvGraphicFramePr>
          <p:nvPr>
            <p:extLst>
              <p:ext uri="{D42A27DB-BD31-4B8C-83A1-F6EECF244321}">
                <p14:modId xmlns:p14="http://schemas.microsoft.com/office/powerpoint/2010/main" val="2334606298"/>
              </p:ext>
            </p:extLst>
          </p:nvPr>
        </p:nvGraphicFramePr>
        <p:xfrm>
          <a:off x="254631" y="7146401"/>
          <a:ext cx="6397789" cy="838200"/>
        </p:xfrm>
        <a:graphic>
          <a:graphicData uri="http://schemas.openxmlformats.org/drawingml/2006/table">
            <a:tbl>
              <a:tblPr firstRow="1" bandRow="1">
                <a:tableStyleId>{5C22544A-7EE6-4342-B048-85BDC9FD1C3A}</a:tableStyleId>
              </a:tblPr>
              <a:tblGrid>
                <a:gridCol w="1590193">
                  <a:extLst>
                    <a:ext uri="{9D8B030D-6E8A-4147-A177-3AD203B41FA5}">
                      <a16:colId xmlns:a16="http://schemas.microsoft.com/office/drawing/2014/main" val="3691258655"/>
                    </a:ext>
                  </a:extLst>
                </a:gridCol>
                <a:gridCol w="1800200">
                  <a:extLst>
                    <a:ext uri="{9D8B030D-6E8A-4147-A177-3AD203B41FA5}">
                      <a16:colId xmlns:a16="http://schemas.microsoft.com/office/drawing/2014/main" val="1278181240"/>
                    </a:ext>
                  </a:extLst>
                </a:gridCol>
                <a:gridCol w="2088232">
                  <a:extLst>
                    <a:ext uri="{9D8B030D-6E8A-4147-A177-3AD203B41FA5}">
                      <a16:colId xmlns:a16="http://schemas.microsoft.com/office/drawing/2014/main" val="2069484699"/>
                    </a:ext>
                  </a:extLst>
                </a:gridCol>
                <a:gridCol w="919164">
                  <a:extLst>
                    <a:ext uri="{9D8B030D-6E8A-4147-A177-3AD203B41FA5}">
                      <a16:colId xmlns:a16="http://schemas.microsoft.com/office/drawing/2014/main" val="1481547221"/>
                    </a:ext>
                  </a:extLst>
                </a:gridCol>
              </a:tblGrid>
              <a:tr h="283219">
                <a:tc>
                  <a:txBody>
                    <a:bodyPr/>
                    <a:lstStyle/>
                    <a:p>
                      <a:pPr algn="ctr"/>
                      <a:r>
                        <a:rPr kumimoji="1" lang="ja-JP" altLang="en-US" sz="1050" b="0" dirty="0">
                          <a:solidFill>
                            <a:schemeClr val="tx1"/>
                          </a:solidFill>
                          <a:latin typeface="ＭＳ ゴシック" panose="020B0609070205080204" pitchFamily="49" charset="-128"/>
                          <a:ea typeface="ＭＳ ゴシック" panose="020B0609070205080204" pitchFamily="49" charset="-128"/>
                        </a:rPr>
                        <a:t>病院名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ＭＳ ゴシック" panose="020B0609070205080204" pitchFamily="49" charset="-128"/>
                          <a:ea typeface="ＭＳ ゴシック" panose="020B0609070205080204" pitchFamily="49" charset="-128"/>
                        </a:rPr>
                        <a:t>住所</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ＭＳ ゴシック" panose="020B0609070205080204" pitchFamily="49" charset="-128"/>
                          <a:ea typeface="ＭＳ ゴシック" panose="020B0609070205080204" pitchFamily="49" charset="-128"/>
                        </a:rPr>
                        <a:t>電話番号</a:t>
                      </a:r>
                      <a:endParaRPr kumimoji="1" lang="en-US" altLang="ja-JP" sz="1050" b="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050" b="0" dirty="0">
                          <a:solidFill>
                            <a:schemeClr val="tx1"/>
                          </a:solidFill>
                          <a:latin typeface="ＭＳ ゴシック" panose="020B0609070205080204" pitchFamily="49" charset="-128"/>
                          <a:ea typeface="ＭＳ ゴシック" panose="020B0609070205080204" pitchFamily="49" charset="-128"/>
                        </a:rPr>
                        <a:t>ﾒｰﾙｱﾄﾞﾚｽ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dirty="0">
                          <a:solidFill>
                            <a:schemeClr val="tx1"/>
                          </a:solidFill>
                          <a:latin typeface="ＭＳ ゴシック" panose="020B0609070205080204" pitchFamily="49" charset="-128"/>
                          <a:ea typeface="ＭＳ ゴシック" panose="020B0609070205080204" pitchFamily="49" charset="-128"/>
                        </a:rPr>
                        <a:t>担当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05436444"/>
                  </a:ext>
                </a:extLst>
              </a:tr>
              <a:tr h="370840">
                <a:tc>
                  <a:txBody>
                    <a:bodyPr/>
                    <a:lstStyle/>
                    <a:p>
                      <a:pPr algn="ctr"/>
                      <a:r>
                        <a:rPr kumimoji="1" lang="ja-JP" altLang="en-US" sz="1100" dirty="0">
                          <a:solidFill>
                            <a:schemeClr val="tx1"/>
                          </a:solidFill>
                          <a:latin typeface="+mn-ea"/>
                          <a:ea typeface="+mn-ea"/>
                        </a:rPr>
                        <a:t>尼崎総合医療センター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100" dirty="0">
                          <a:solidFill>
                            <a:schemeClr val="tx1"/>
                          </a:solidFill>
                          <a:latin typeface="+mn-ea"/>
                          <a:ea typeface="+mn-ea"/>
                        </a:rPr>
                        <a:t>〒</a:t>
                      </a:r>
                      <a:r>
                        <a:rPr kumimoji="1" lang="en-US" altLang="ja-JP" sz="1100" dirty="0">
                          <a:solidFill>
                            <a:schemeClr val="tx1"/>
                          </a:solidFill>
                          <a:latin typeface="+mn-ea"/>
                          <a:ea typeface="+mn-ea"/>
                        </a:rPr>
                        <a:t>660-8550</a:t>
                      </a:r>
                    </a:p>
                    <a:p>
                      <a:r>
                        <a:rPr kumimoji="1" lang="ja-JP" altLang="en-US" sz="1100" dirty="0">
                          <a:solidFill>
                            <a:schemeClr val="tx1"/>
                          </a:solidFill>
                          <a:latin typeface="+mn-ea"/>
                          <a:ea typeface="+mn-ea"/>
                        </a:rPr>
                        <a:t>尼崎市東難波町</a:t>
                      </a:r>
                      <a:r>
                        <a:rPr kumimoji="1" lang="en-US" altLang="ja-JP" sz="1100" dirty="0">
                          <a:solidFill>
                            <a:schemeClr val="tx1"/>
                          </a:solidFill>
                          <a:latin typeface="+mn-ea"/>
                          <a:ea typeface="+mn-ea"/>
                        </a:rPr>
                        <a:t>2-17-77</a:t>
                      </a:r>
                      <a:endParaRPr kumimoji="1" lang="ja-JP" altLang="en-US" sz="11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100" dirty="0">
                          <a:solidFill>
                            <a:schemeClr val="tx1"/>
                          </a:solidFill>
                          <a:latin typeface="+mn-ea"/>
                          <a:ea typeface="+mn-ea"/>
                        </a:rPr>
                        <a:t>06-6480-7000</a:t>
                      </a:r>
                    </a:p>
                    <a:p>
                      <a:r>
                        <a:rPr kumimoji="1" lang="en-US" altLang="ja-JP" sz="1100" dirty="0">
                          <a:solidFill>
                            <a:schemeClr val="tx1"/>
                          </a:solidFill>
                          <a:latin typeface="+mn-ea"/>
                          <a:ea typeface="+mn-ea"/>
                        </a:rPr>
                        <a:t>Rie_Ueda@pref.hyogo.lg.jp</a:t>
                      </a:r>
                      <a:endParaRPr kumimoji="1" lang="ja-JP" altLang="en-US" sz="1100" dirty="0">
                        <a:solidFill>
                          <a:schemeClr val="tx1"/>
                        </a:solidFill>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dirty="0">
                          <a:solidFill>
                            <a:schemeClr val="tx1"/>
                          </a:solidFill>
                          <a:latin typeface="+mn-ea"/>
                          <a:ea typeface="+mn-ea"/>
                        </a:rPr>
                        <a:t>薬剤部長</a:t>
                      </a:r>
                      <a:endParaRPr kumimoji="1" lang="en-US" altLang="ja-JP" sz="1100" dirty="0">
                        <a:solidFill>
                          <a:schemeClr val="tx1"/>
                        </a:solidFill>
                        <a:latin typeface="+mn-ea"/>
                        <a:ea typeface="+mn-ea"/>
                      </a:endParaRPr>
                    </a:p>
                    <a:p>
                      <a:pPr algn="ctr"/>
                      <a:r>
                        <a:rPr kumimoji="1" lang="ja-JP" altLang="en-US" sz="1100" dirty="0">
                          <a:solidFill>
                            <a:schemeClr val="tx1"/>
                          </a:solidFill>
                          <a:latin typeface="+mn-ea"/>
                          <a:ea typeface="+mn-ea"/>
                        </a:rPr>
                        <a:t>上田  里恵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9453657"/>
                  </a:ext>
                </a:extLst>
              </a:tr>
            </a:tbl>
          </a:graphicData>
        </a:graphic>
      </p:graphicFrame>
      <p:sp>
        <p:nvSpPr>
          <p:cNvPr id="6" name="Text Box 4">
            <a:extLst>
              <a:ext uri="{FF2B5EF4-FFF2-40B4-BE49-F238E27FC236}">
                <a16:creationId xmlns:a16="http://schemas.microsoft.com/office/drawing/2014/main" id="{59D93D21-6595-C1D9-A0F1-8528EDB806E0}"/>
              </a:ext>
            </a:extLst>
          </p:cNvPr>
          <p:cNvSpPr txBox="1">
            <a:spLocks noChangeArrowheads="1"/>
          </p:cNvSpPr>
          <p:nvPr/>
        </p:nvSpPr>
        <p:spPr bwMode="auto">
          <a:xfrm>
            <a:off x="305273" y="8279347"/>
            <a:ext cx="6347148" cy="87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25000"/>
              </a:spcBef>
              <a:spcAft>
                <a:spcPct val="25000"/>
              </a:spcAft>
              <a:buFontTx/>
              <a:buNone/>
            </a:pPr>
            <a:r>
              <a:rPr kumimoji="0" lang="en-US" altLang="ja-JP" sz="1200" dirty="0">
                <a:solidFill>
                  <a:srgbClr val="000000"/>
                </a:solidFill>
                <a:latin typeface="ＭＳ ゴシック" panose="020B0609070205080204" pitchFamily="49" charset="-128"/>
                <a:ea typeface="ＭＳ ゴシック" panose="020B0609070205080204" pitchFamily="49" charset="-128"/>
              </a:rPr>
              <a:t>14</a:t>
            </a:r>
            <a:r>
              <a:rPr kumimoji="0" lang="ja-JP" altLang="en-US" sz="1200" dirty="0">
                <a:solidFill>
                  <a:srgbClr val="000000"/>
                </a:solidFill>
                <a:latin typeface="ＭＳ ゴシック" panose="020B0609070205080204" pitchFamily="49" charset="-128"/>
                <a:ea typeface="ＭＳ ゴシック" panose="020B0609070205080204" pitchFamily="49" charset="-128"/>
              </a:rPr>
              <a:t>　その他</a:t>
            </a:r>
          </a:p>
          <a:p>
            <a:pPr eaLnBrk="1" hangingPunct="1">
              <a:spcBef>
                <a:spcPct val="0"/>
              </a:spcBef>
              <a:buFontTx/>
              <a:buNone/>
            </a:pPr>
            <a:r>
              <a:rPr kumimoji="0" lang="ja-JP" altLang="en-US" sz="1200" dirty="0">
                <a:solidFill>
                  <a:srgbClr val="000000"/>
                </a:solidFill>
                <a:latin typeface="ＭＳ ゴシック" panose="020B0609070205080204" pitchFamily="49" charset="-128"/>
                <a:ea typeface="ＭＳ ゴシック" panose="020B0609070205080204" pitchFamily="49" charset="-128"/>
              </a:rPr>
              <a:t>　　</a:t>
            </a:r>
            <a:r>
              <a:rPr kumimoji="0" lang="ja-JP" altLang="en-US" sz="1200" dirty="0">
                <a:solidFill>
                  <a:srgbClr val="000000"/>
                </a:solidFill>
                <a:latin typeface="ＭＳ 明朝" panose="02020609040205080304" pitchFamily="17" charset="-128"/>
                <a:ea typeface="ＭＳ 明朝" panose="02020609040205080304" pitchFamily="17" charset="-128"/>
              </a:rPr>
              <a:t>募集案内及び募集状況については、兵庫県ホームページでもご確認いただけます。</a:t>
            </a:r>
            <a:endParaRPr kumimoji="0" lang="en-US" altLang="ja-JP" sz="1200" dirty="0">
              <a:solidFill>
                <a:srgbClr val="000000"/>
              </a:solidFill>
              <a:latin typeface="ＭＳ 明朝" panose="02020609040205080304" pitchFamily="17" charset="-128"/>
              <a:ea typeface="ＭＳ 明朝" panose="02020609040205080304" pitchFamily="17" charset="-128"/>
            </a:endParaRPr>
          </a:p>
          <a:p>
            <a:pPr eaLnBrk="1" hangingPunct="1">
              <a:spcBef>
                <a:spcPct val="0"/>
              </a:spcBef>
              <a:buNone/>
            </a:pPr>
            <a:r>
              <a:rPr kumimoji="0" lang="ja-JP" altLang="en-US" sz="1200" dirty="0">
                <a:solidFill>
                  <a:srgbClr val="000000"/>
                </a:solidFill>
                <a:latin typeface="ＭＳ 明朝" panose="02020609040205080304" pitchFamily="17" charset="-128"/>
                <a:ea typeface="ＭＳ 明朝" panose="02020609040205080304" pitchFamily="17" charset="-128"/>
              </a:rPr>
              <a:t>　　　</a:t>
            </a:r>
            <a:r>
              <a:rPr lang="en-US" altLang="ja-JP" sz="1200" b="1" u="sng" dirty="0">
                <a:solidFill>
                  <a:srgbClr val="FF0000"/>
                </a:solidFill>
                <a:latin typeface="ＭＳ 明朝" panose="02020609040205080304" pitchFamily="17" charset="-128"/>
                <a:ea typeface="ＭＳ 明朝" panose="02020609040205080304" pitchFamily="17" charset="-128"/>
              </a:rPr>
              <a:t>https://web.pref.hyogo.lg.jp/bk02/yakuzairesidentbosyu2026.html</a:t>
            </a:r>
            <a:r>
              <a:rPr lang="ja-JP" altLang="en-US" sz="1200" b="1" dirty="0">
                <a:solidFill>
                  <a:srgbClr val="FF0000"/>
                </a:solidFill>
                <a:latin typeface="ＭＳ 明朝" panose="02020609040205080304" pitchFamily="17" charset="-128"/>
                <a:ea typeface="ＭＳ 明朝" panose="02020609040205080304" pitchFamily="17" charset="-128"/>
              </a:rPr>
              <a:t>　</a:t>
            </a:r>
            <a:endParaRPr kumimoji="0" lang="en-US" altLang="ja-JP" sz="1200" b="1" u="sng" dirty="0">
              <a:solidFill>
                <a:srgbClr val="FF0000"/>
              </a:solidFill>
              <a:latin typeface="ＭＳ 明朝" panose="02020609040205080304" pitchFamily="17" charset="-128"/>
              <a:ea typeface="ＭＳ 明朝" panose="02020609040205080304" pitchFamily="17" charset="-128"/>
            </a:endParaRPr>
          </a:p>
          <a:p>
            <a:pPr eaLnBrk="1" hangingPunct="1">
              <a:spcBef>
                <a:spcPct val="0"/>
              </a:spcBef>
              <a:buFontTx/>
              <a:buNone/>
            </a:pPr>
            <a:r>
              <a:rPr kumimoji="0" lang="ja-JP" altLang="en-US" sz="1200" dirty="0">
                <a:solidFill>
                  <a:srgbClr val="000000"/>
                </a:solidFill>
                <a:latin typeface="ＭＳ 明朝" panose="02020609040205080304" pitchFamily="17" charset="-128"/>
                <a:ea typeface="ＭＳ 明朝" panose="02020609040205080304" pitchFamily="17" charset="-128"/>
              </a:rPr>
              <a:t>　　詳細については、</a:t>
            </a:r>
            <a:r>
              <a:rPr kumimoji="0" lang="ja-JP" altLang="en-US" sz="1200" dirty="0">
                <a:latin typeface="ＭＳ 明朝" panose="02020609040205080304" pitchFamily="17" charset="-128"/>
                <a:ea typeface="ＭＳ 明朝" panose="02020609040205080304" pitchFamily="17" charset="-128"/>
              </a:rPr>
              <a:t>募集施設に</a:t>
            </a:r>
            <a:r>
              <a:rPr kumimoji="0" lang="ja-JP" altLang="en-US" sz="1200" dirty="0">
                <a:solidFill>
                  <a:srgbClr val="000000"/>
                </a:solidFill>
                <a:latin typeface="ＭＳ 明朝" panose="02020609040205080304" pitchFamily="17" charset="-128"/>
                <a:ea typeface="ＭＳ 明朝" panose="02020609040205080304" pitchFamily="17" charset="-128"/>
              </a:rPr>
              <a:t>ご相談下さい。</a:t>
            </a:r>
            <a:endParaRPr kumimoji="0" lang="en-US" altLang="ja-JP" sz="1200" dirty="0">
              <a:solidFill>
                <a:srgbClr val="000000"/>
              </a:solidFill>
              <a:latin typeface="ＭＳ 明朝" panose="02020609040205080304" pitchFamily="17" charset="-128"/>
              <a:ea typeface="ＭＳ 明朝" panose="02020609040205080304" pitchFamily="17"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025" y="272480"/>
            <a:ext cx="6125669" cy="94330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674949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22291</TotalTime>
  <Words>847</Words>
  <Application>Microsoft Office PowerPoint</Application>
  <PresentationFormat>A4 210 x 297 mm</PresentationFormat>
  <Paragraphs>94</Paragraphs>
  <Slides>4</Slides>
  <Notes>3</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1</vt:i4>
      </vt:variant>
      <vt:variant>
        <vt:lpstr>スライド タイトル</vt:lpstr>
      </vt:variant>
      <vt:variant>
        <vt:i4>4</vt:i4>
      </vt:variant>
    </vt:vector>
  </HeadingPairs>
  <TitlesOfParts>
    <vt:vector size="12" baseType="lpstr">
      <vt:lpstr>BIZ UDPゴシック</vt:lpstr>
      <vt:lpstr>ＭＳ ゴシック</vt:lpstr>
      <vt:lpstr>ＭＳ 明朝</vt:lpstr>
      <vt:lpstr>Arial</vt:lpstr>
      <vt:lpstr>Calibri</vt:lpstr>
      <vt:lpstr>Calibri Light</vt:lpstr>
      <vt:lpstr>Office 2013 - 2022 テーマ</vt:lpstr>
      <vt:lpstr>Photo Editor 写真</vt:lpstr>
      <vt:lpstr>PowerPoint プレゼンテーション</vt:lpstr>
      <vt:lpstr>PowerPoint プレゼンテーション</vt:lpstr>
      <vt:lpstr>PowerPoint プレゼンテーション</vt:lpstr>
      <vt:lpstr>PowerPoint プレゼンテーション</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兵庫県</dc:creator>
  <cp:lastModifiedBy>巴山　涼香</cp:lastModifiedBy>
  <cp:revision>352</cp:revision>
  <cp:lastPrinted>2026-05-13T06:29:47Z</cp:lastPrinted>
  <dcterms:created xsi:type="dcterms:W3CDTF">2011-06-19T23:51:31Z</dcterms:created>
  <dcterms:modified xsi:type="dcterms:W3CDTF">2026-07-03T06:14:10Z</dcterms:modified>
</cp:coreProperties>
</file>